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tags/tag30.xml" ContentType="application/vnd.openxmlformats-officedocument.presentationml.tags+xml"/>
  <Override PartName="/ppt/notesSlides/notesSlide3.xml" ContentType="application/vnd.openxmlformats-officedocument.presentationml.notesSlide+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tags/tag31.xml" ContentType="application/vnd.openxmlformats-officedocument.presentationml.tags+xml"/>
  <Override PartName="/ppt/notesSlides/notesSlide4.xml" ContentType="application/vnd.openxmlformats-officedocument.presentationml.notesSlide+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tags/tag32.xml" ContentType="application/vnd.openxmlformats-officedocument.presentationml.tags+xml"/>
  <Override PartName="/ppt/notesSlides/notesSlide5.xml" ContentType="application/vnd.openxmlformats-officedocument.presentationml.notesSlide+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tags/tag33.xml" ContentType="application/vnd.openxmlformats-officedocument.presentationml.tags+xml"/>
  <Override PartName="/ppt/notesSlides/notesSlide6.xml" ContentType="application/vnd.openxmlformats-officedocument.presentationml.notesSlide+xml"/>
  <Override PartName="/ppt/charts/chart56.xml" ContentType="application/vnd.openxmlformats-officedocument.drawingml.chart+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tags/tag34.xml" ContentType="application/vnd.openxmlformats-officedocument.presentationml.tags+xml"/>
  <Override PartName="/ppt/notesSlides/notesSlide7.xml" ContentType="application/vnd.openxmlformats-officedocument.presentationml.notesSlide+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tags/tag35.xml" ContentType="application/vnd.openxmlformats-officedocument.presentationml.tags+xml"/>
  <Override PartName="/ppt/notesSlides/notesSlide8.xml" ContentType="application/vnd.openxmlformats-officedocument.presentationml.notesSlide+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tags/tag36.xml" ContentType="application/vnd.openxmlformats-officedocument.presentationml.tags+xml"/>
  <Override PartName="/ppt/notesSlides/notesSlide9.xml" ContentType="application/vnd.openxmlformats-officedocument.presentationml.notesSlide+xml"/>
  <Override PartName="/ppt/charts/chart8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tags/tag37.xml" ContentType="application/vnd.openxmlformats-officedocument.presentationml.tags+xml"/>
  <Override PartName="/ppt/notesSlides/notesSlide10.xml" ContentType="application/vnd.openxmlformats-officedocument.presentationml.notesSlide+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0.xml" ContentType="application/vnd.openxmlformats-officedocument.drawingml.chart+xml"/>
  <Override PartName="/ppt/tags/tag38.xml" ContentType="application/vnd.openxmlformats-officedocument.presentationml.tags+xml"/>
  <Override PartName="/ppt/notesSlides/notesSlide11.xml" ContentType="application/vnd.openxmlformats-officedocument.presentationml.notesSlide+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tags/tag39.xml" ContentType="application/vnd.openxmlformats-officedocument.presentationml.tags+xml"/>
  <Override PartName="/ppt/notesSlides/notesSlide12.xml" ContentType="application/vnd.openxmlformats-officedocument.presentationml.notesSlide+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tags/tag40.xml" ContentType="application/vnd.openxmlformats-officedocument.presentationml.tags+xml"/>
  <Override PartName="/ppt/notesSlides/notesSlide13.xml" ContentType="application/vnd.openxmlformats-officedocument.presentationml.notesSlide+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tags/tag41.xml" ContentType="application/vnd.openxmlformats-officedocument.presentationml.tags+xml"/>
  <Override PartName="/ppt/notesSlides/notesSlide14.xml" ContentType="application/vnd.openxmlformats-officedocument.presentationml.notesSlide+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tags/tag42.xml" ContentType="application/vnd.openxmlformats-officedocument.presentationml.tags+xml"/>
  <Override PartName="/ppt/notesSlides/notesSlide15.xml" ContentType="application/vnd.openxmlformats-officedocument.presentationml.notesSlide+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tags/tag43.xml" ContentType="application/vnd.openxmlformats-officedocument.presentationml.tags+xml"/>
  <Override PartName="/ppt/notesSlides/notesSlide16.xml" ContentType="application/vnd.openxmlformats-officedocument.presentationml.notesSlide+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tags/tag44.xml" ContentType="application/vnd.openxmlformats-officedocument.presentationml.tags+xml"/>
  <Override PartName="/ppt/notesSlides/notesSlide17.xml" ContentType="application/vnd.openxmlformats-officedocument.presentationml.notesSlide+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tags/tag45.xml" ContentType="application/vnd.openxmlformats-officedocument.presentationml.tags+xml"/>
  <Override PartName="/ppt/notesSlides/notesSlide18.xml" ContentType="application/vnd.openxmlformats-officedocument.presentationml.notesSlide+xml"/>
  <Override PartName="/ppt/charts/chart188.xml" ContentType="application/vnd.openxmlformats-officedocument.drawingml.chart+xml"/>
  <Override PartName="/ppt/charts/chart18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tags/tag46.xml" ContentType="application/vnd.openxmlformats-officedocument.presentationml.tags+xml"/>
  <Override PartName="/ppt/notesSlides/notesSlide19.xml" ContentType="application/vnd.openxmlformats-officedocument.presentationml.notesSlide+xml"/>
  <Override PartName="/ppt/charts/chart199.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tags/tag47.xml" ContentType="application/vnd.openxmlformats-officedocument.presentationml.tags+xml"/>
  <Override PartName="/ppt/notesSlides/notesSlide20.xml" ContentType="application/vnd.openxmlformats-officedocument.presentationml.notesSlide+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0.xml" ContentType="application/vnd.openxmlformats-officedocument.drawingml.chart+xml"/>
  <Override PartName="/ppt/tags/tag48.xml" ContentType="application/vnd.openxmlformats-officedocument.presentationml.tags+xml"/>
  <Override PartName="/ppt/notesSlides/notesSlide21.xml" ContentType="application/vnd.openxmlformats-officedocument.presentationml.notesSlide+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tags/tag49.xml" ContentType="application/vnd.openxmlformats-officedocument.presentationml.tags+xml"/>
  <Override PartName="/ppt/notesSlides/notesSlide22.xml" ContentType="application/vnd.openxmlformats-officedocument.presentationml.notesSlide+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tags/tag50.xml" ContentType="application/vnd.openxmlformats-officedocument.presentationml.tags+xml"/>
  <Override PartName="/ppt/notesSlides/notesSlide23.xml" ContentType="application/vnd.openxmlformats-officedocument.presentationml.notesSlide+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tags/tag51.xml" ContentType="application/vnd.openxmlformats-officedocument.presentationml.tags+xml"/>
  <Override PartName="/ppt/notesSlides/notesSlide24.xml" ContentType="application/vnd.openxmlformats-officedocument.presentationml.notesSlide+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tags/tag52.xml" ContentType="application/vnd.openxmlformats-officedocument.presentationml.tags+xml"/>
  <Override PartName="/ppt/notesSlides/notesSlide25.xml" ContentType="application/vnd.openxmlformats-officedocument.presentationml.notesSlide+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tags/tag53.xml" ContentType="application/vnd.openxmlformats-officedocument.presentationml.tags+xml"/>
  <Override PartName="/ppt/notesSlides/notesSlide26.xml" ContentType="application/vnd.openxmlformats-officedocument.presentationml.notesSlide+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tags/tag54.xml" ContentType="application/vnd.openxmlformats-officedocument.presentationml.tags+xml"/>
  <Override PartName="/ppt/notesSlides/notesSlide27.xml" ContentType="application/vnd.openxmlformats-officedocument.presentationml.notesSlide+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tags/tag55.xml" ContentType="application/vnd.openxmlformats-officedocument.presentationml.tags+xml"/>
  <Override PartName="/ppt/notesSlides/notesSlide28.xml" ContentType="application/vnd.openxmlformats-officedocument.presentationml.notesSlide+xml"/>
  <Override PartName="/ppt/charts/chart298.xml" ContentType="application/vnd.openxmlformats-officedocument.drawingml.chart+xml"/>
  <Override PartName="/ppt/charts/chart299.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tags/tag56.xml" ContentType="application/vnd.openxmlformats-officedocument.presentationml.tags+xml"/>
  <Override PartName="/ppt/notesSlides/notesSlide29.xml" ContentType="application/vnd.openxmlformats-officedocument.presentationml.notesSlide+xml"/>
  <Override PartName="/ppt/charts/chart309.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tags/tag57.xml" ContentType="application/vnd.openxmlformats-officedocument.presentationml.tags+xml"/>
  <Override PartName="/ppt/notesSlides/notesSlide30.xml" ContentType="application/vnd.openxmlformats-officedocument.presentationml.notesSlide+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0.xml" ContentType="application/vnd.openxmlformats-officedocument.drawingml.chart+xml"/>
  <Override PartName="/ppt/tags/tag58.xml" ContentType="application/vnd.openxmlformats-officedocument.presentationml.tags+xml"/>
  <Override PartName="/ppt/notesSlides/notesSlide31.xml" ContentType="application/vnd.openxmlformats-officedocument.presentationml.notesSlide+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tags/tag59.xml" ContentType="application/vnd.openxmlformats-officedocument.presentationml.tags+xml"/>
  <Override PartName="/ppt/notesSlides/notesSlide32.xml" ContentType="application/vnd.openxmlformats-officedocument.presentationml.notesSlide+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tags/tag60.xml" ContentType="application/vnd.openxmlformats-officedocument.presentationml.tags+xml"/>
  <Override PartName="/ppt/notesSlides/notesSlide33.xml" ContentType="application/vnd.openxmlformats-officedocument.presentationml.notesSlide+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tags/tag61.xml" ContentType="application/vnd.openxmlformats-officedocument.presentationml.tags+xml"/>
  <Override PartName="/ppt/notesSlides/notesSlide34.xml" ContentType="application/vnd.openxmlformats-officedocument.presentationml.notesSlide+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tags/tag62.xml" ContentType="application/vnd.openxmlformats-officedocument.presentationml.tags+xml"/>
  <Override PartName="/ppt/notesSlides/notesSlide35.xml" ContentType="application/vnd.openxmlformats-officedocument.presentationml.notesSlide+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tags/tag63.xml" ContentType="application/vnd.openxmlformats-officedocument.presentationml.tags+xml"/>
  <Override PartName="/ppt/notesSlides/notesSlide36.xml" ContentType="application/vnd.openxmlformats-officedocument.presentationml.notesSlide+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tags/tag64.xml" ContentType="application/vnd.openxmlformats-officedocument.presentationml.tags+xml"/>
  <Override PartName="/ppt/notesSlides/notesSlide37.xml" ContentType="application/vnd.openxmlformats-officedocument.presentationml.notesSlide+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tags/tag65.xml" ContentType="application/vnd.openxmlformats-officedocument.presentationml.tags+xml"/>
  <Override PartName="/ppt/notesSlides/notesSlide38.xml" ContentType="application/vnd.openxmlformats-officedocument.presentationml.notesSlide+xml"/>
  <Override PartName="/ppt/charts/chart408.xml" ContentType="application/vnd.openxmlformats-officedocument.drawingml.chart+xml"/>
  <Override PartName="/ppt/charts/chart409.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tags/tag66.xml" ContentType="application/vnd.openxmlformats-officedocument.presentationml.tags+xml"/>
  <Override PartName="/ppt/notesSlides/notesSlide39.xml" ContentType="application/vnd.openxmlformats-officedocument.presentationml.notesSlide+xml"/>
  <Override PartName="/ppt/charts/chart419.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tags/tag67.xml" ContentType="application/vnd.openxmlformats-officedocument.presentationml.tags+xml"/>
  <Override PartName="/ppt/notesSlides/notesSlide40.xml" ContentType="application/vnd.openxmlformats-officedocument.presentationml.notesSlide+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0.xml" ContentType="application/vnd.openxmlformats-officedocument.drawingml.chart+xml"/>
  <Override PartName="/ppt/tags/tag68.xml" ContentType="application/vnd.openxmlformats-officedocument.presentationml.tags+xml"/>
  <Override PartName="/ppt/notesSlides/notesSlide41.xml" ContentType="application/vnd.openxmlformats-officedocument.presentationml.notesSlide+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tags/tag69.xml" ContentType="application/vnd.openxmlformats-officedocument.presentationml.tags+xml"/>
  <Override PartName="/ppt/notesSlides/notesSlide42.xml" ContentType="application/vnd.openxmlformats-officedocument.presentationml.notesSlide+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tags/tag70.xml" ContentType="application/vnd.openxmlformats-officedocument.presentationml.tags+xml"/>
  <Override PartName="/ppt/notesSlides/notesSlide43.xml" ContentType="application/vnd.openxmlformats-officedocument.presentationml.notesSlide+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tags/tag71.xml" ContentType="application/vnd.openxmlformats-officedocument.presentationml.tags+xml"/>
  <Override PartName="/ppt/notesSlides/notesSlide44.xml" ContentType="application/vnd.openxmlformats-officedocument.presentationml.notesSlide+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tags/tag72.xml" ContentType="application/vnd.openxmlformats-officedocument.presentationml.tags+xml"/>
  <Override PartName="/ppt/notesSlides/notesSlide45.xml" ContentType="application/vnd.openxmlformats-officedocument.presentationml.notesSlide+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tags/tag73.xml" ContentType="application/vnd.openxmlformats-officedocument.presentationml.tags+xml"/>
  <Override PartName="/ppt/notesSlides/notesSlide46.xml" ContentType="application/vnd.openxmlformats-officedocument.presentationml.notesSlide+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tags/tag74.xml" ContentType="application/vnd.openxmlformats-officedocument.presentationml.tags+xml"/>
  <Override PartName="/ppt/notesSlides/notesSlide47.xml" ContentType="application/vnd.openxmlformats-officedocument.presentationml.notesSlide+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tags/tag75.xml" ContentType="application/vnd.openxmlformats-officedocument.presentationml.tags+xml"/>
  <Override PartName="/ppt/notesSlides/notesSlide48.xml" ContentType="application/vnd.openxmlformats-officedocument.presentationml.notesSlide+xml"/>
  <Override PartName="/ppt/charts/chart518.xml" ContentType="application/vnd.openxmlformats-officedocument.drawingml.chart+xml"/>
  <Override PartName="/ppt/charts/chart519.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tags/tag76.xml" ContentType="application/vnd.openxmlformats-officedocument.presentationml.tags+xml"/>
  <Override PartName="/ppt/notesSlides/notesSlide49.xml" ContentType="application/vnd.openxmlformats-officedocument.presentationml.notesSlide+xml"/>
  <Override PartName="/ppt/charts/chart529.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tags/tag77.xml" ContentType="application/vnd.openxmlformats-officedocument.presentationml.tags+xml"/>
  <Override PartName="/ppt/notesSlides/notesSlide50.xml" ContentType="application/vnd.openxmlformats-officedocument.presentationml.notesSlide+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0.xml" ContentType="application/vnd.openxmlformats-officedocument.drawingml.chart+xml"/>
  <Override PartName="/ppt/tags/tag78.xml" ContentType="application/vnd.openxmlformats-officedocument.presentationml.tags+xml"/>
  <Override PartName="/ppt/notesSlides/notesSlide51.xml" ContentType="application/vnd.openxmlformats-officedocument.presentationml.notesSlide+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tags/tag79.xml" ContentType="application/vnd.openxmlformats-officedocument.presentationml.tags+xml"/>
  <Override PartName="/ppt/notesSlides/notesSlide52.xml" ContentType="application/vnd.openxmlformats-officedocument.presentationml.notesSlide+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tags/tag80.xml" ContentType="application/vnd.openxmlformats-officedocument.presentationml.tags+xml"/>
  <Override PartName="/ppt/notesSlides/notesSlide53.xml" ContentType="application/vnd.openxmlformats-officedocument.presentationml.notesSlide+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tags/tag81.xml" ContentType="application/vnd.openxmlformats-officedocument.presentationml.tags+xml"/>
  <Override PartName="/ppt/notesSlides/notesSlide54.xml" ContentType="application/vnd.openxmlformats-officedocument.presentationml.notesSlide+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tags/tag82.xml" ContentType="application/vnd.openxmlformats-officedocument.presentationml.tags+xml"/>
  <Override PartName="/ppt/notesSlides/notesSlide55.xml" ContentType="application/vnd.openxmlformats-officedocument.presentationml.notesSlide+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tags/tag83.xml" ContentType="application/vnd.openxmlformats-officedocument.presentationml.tags+xml"/>
  <Override PartName="/ppt/notesSlides/notesSlide56.xml" ContentType="application/vnd.openxmlformats-officedocument.presentationml.notesSlide+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tags/tag84.xml" ContentType="application/vnd.openxmlformats-officedocument.presentationml.tags+xml"/>
  <Override PartName="/ppt/notesSlides/notesSlide57.xml" ContentType="application/vnd.openxmlformats-officedocument.presentationml.notesSlide+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tags/tag85.xml" ContentType="application/vnd.openxmlformats-officedocument.presentationml.tags+xml"/>
  <Override PartName="/ppt/notesSlides/notesSlide58.xml" ContentType="application/vnd.openxmlformats-officedocument.presentationml.notesSlide+xml"/>
  <Override PartName="/ppt/charts/chart628.xml" ContentType="application/vnd.openxmlformats-officedocument.drawingml.chart+xml"/>
  <Override PartName="/ppt/charts/chart629.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tags/tag86.xml" ContentType="application/vnd.openxmlformats-officedocument.presentationml.tags+xml"/>
  <Override PartName="/ppt/notesSlides/notesSlide59.xml" ContentType="application/vnd.openxmlformats-officedocument.presentationml.notesSlide+xml"/>
  <Override PartName="/ppt/charts/chart639.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49.xml" ContentType="application/vnd.openxmlformats-officedocument.drawingml.chart+xml"/>
  <Override PartName="/ppt/tags/tag87.xml" ContentType="application/vnd.openxmlformats-officedocument.presentationml.tags+xml"/>
  <Override PartName="/ppt/notesSlides/notesSlide60.xml" ContentType="application/vnd.openxmlformats-officedocument.presentationml.notesSlide+xml"/>
  <Override PartName="/ppt/charts/chart650.xml" ContentType="application/vnd.openxmlformats-officedocument.drawingml.chart+xml"/>
  <Override PartName="/ppt/charts/chart651.xml" ContentType="application/vnd.openxmlformats-officedocument.drawingml.chart+xml"/>
  <Override PartName="/ppt/charts/chart652.xml" ContentType="application/vnd.openxmlformats-officedocument.drawingml.chart+xml"/>
  <Override PartName="/ppt/charts/chart653.xml" ContentType="application/vnd.openxmlformats-officedocument.drawingml.chart+xml"/>
  <Override PartName="/ppt/charts/chart654.xml" ContentType="application/vnd.openxmlformats-officedocument.drawingml.chart+xml"/>
  <Override PartName="/ppt/charts/chart655.xml" ContentType="application/vnd.openxmlformats-officedocument.drawingml.chart+xml"/>
  <Override PartName="/ppt/charts/chart656.xml" ContentType="application/vnd.openxmlformats-officedocument.drawingml.chart+xml"/>
  <Override PartName="/ppt/charts/chart657.xml" ContentType="application/vnd.openxmlformats-officedocument.drawingml.chart+xml"/>
  <Override PartName="/ppt/charts/chart658.xml" ContentType="application/vnd.openxmlformats-officedocument.drawingml.chart+xml"/>
  <Override PartName="/ppt/charts/chart659.xml" ContentType="application/vnd.openxmlformats-officedocument.drawingml.chart+xml"/>
  <Override PartName="/ppt/charts/chart660.xml" ContentType="application/vnd.openxmlformats-officedocument.drawingml.chart+xml"/>
  <Override PartName="/ppt/tags/tag88.xml" ContentType="application/vnd.openxmlformats-officedocument.presentationml.tags+xml"/>
  <Override PartName="/ppt/notesSlides/notesSlide61.xml" ContentType="application/vnd.openxmlformats-officedocument.presentationml.notesSlide+xml"/>
  <Override PartName="/ppt/charts/chart661.xml" ContentType="application/vnd.openxmlformats-officedocument.drawingml.chart+xml"/>
  <Override PartName="/ppt/charts/chart662.xml" ContentType="application/vnd.openxmlformats-officedocument.drawingml.chart+xml"/>
  <Override PartName="/ppt/charts/chart663.xml" ContentType="application/vnd.openxmlformats-officedocument.drawingml.chart+xml"/>
  <Override PartName="/ppt/charts/chart664.xml" ContentType="application/vnd.openxmlformats-officedocument.drawingml.chart+xml"/>
  <Override PartName="/ppt/charts/chart665.xml" ContentType="application/vnd.openxmlformats-officedocument.drawingml.chart+xml"/>
  <Override PartName="/ppt/charts/chart666.xml" ContentType="application/vnd.openxmlformats-officedocument.drawingml.chart+xml"/>
  <Override PartName="/ppt/charts/chart667.xml" ContentType="application/vnd.openxmlformats-officedocument.drawingml.chart+xml"/>
  <Override PartName="/ppt/charts/chart668.xml" ContentType="application/vnd.openxmlformats-officedocument.drawingml.chart+xml"/>
  <Override PartName="/ppt/charts/chart669.xml" ContentType="application/vnd.openxmlformats-officedocument.drawingml.chart+xml"/>
  <Override PartName="/ppt/charts/chart670.xml" ContentType="application/vnd.openxmlformats-officedocument.drawingml.chart+xml"/>
  <Override PartName="/ppt/charts/chart671.xml" ContentType="application/vnd.openxmlformats-officedocument.drawingml.chart+xml"/>
  <Override PartName="/ppt/tags/tag89.xml" ContentType="application/vnd.openxmlformats-officedocument.presentationml.tags+xml"/>
  <Override PartName="/ppt/notesSlides/notesSlide62.xml" ContentType="application/vnd.openxmlformats-officedocument.presentationml.notesSlide+xml"/>
  <Override PartName="/ppt/charts/chart672.xml" ContentType="application/vnd.openxmlformats-officedocument.drawingml.chart+xml"/>
  <Override PartName="/ppt/charts/chart673.xml" ContentType="application/vnd.openxmlformats-officedocument.drawingml.chart+xml"/>
  <Override PartName="/ppt/charts/chart674.xml" ContentType="application/vnd.openxmlformats-officedocument.drawingml.chart+xml"/>
  <Override PartName="/ppt/charts/chart675.xml" ContentType="application/vnd.openxmlformats-officedocument.drawingml.chart+xml"/>
  <Override PartName="/ppt/charts/chart676.xml" ContentType="application/vnd.openxmlformats-officedocument.drawingml.chart+xml"/>
  <Override PartName="/ppt/charts/chart677.xml" ContentType="application/vnd.openxmlformats-officedocument.drawingml.chart+xml"/>
  <Override PartName="/ppt/charts/chart678.xml" ContentType="application/vnd.openxmlformats-officedocument.drawingml.chart+xml"/>
  <Override PartName="/ppt/charts/chart679.xml" ContentType="application/vnd.openxmlformats-officedocument.drawingml.chart+xml"/>
  <Override PartName="/ppt/charts/chart680.xml" ContentType="application/vnd.openxmlformats-officedocument.drawingml.chart+xml"/>
  <Override PartName="/ppt/charts/chart681.xml" ContentType="application/vnd.openxmlformats-officedocument.drawingml.chart+xml"/>
  <Override PartName="/ppt/charts/chart682.xml" ContentType="application/vnd.openxmlformats-officedocument.drawingml.chart+xml"/>
  <Override PartName="/ppt/tags/tag90.xml" ContentType="application/vnd.openxmlformats-officedocument.presentationml.tags+xml"/>
  <Override PartName="/ppt/notesSlides/notesSlide63.xml" ContentType="application/vnd.openxmlformats-officedocument.presentationml.notesSlide+xml"/>
  <Override PartName="/ppt/charts/chart683.xml" ContentType="application/vnd.openxmlformats-officedocument.drawingml.chart+xml"/>
  <Override PartName="/ppt/charts/chart684.xml" ContentType="application/vnd.openxmlformats-officedocument.drawingml.chart+xml"/>
  <Override PartName="/ppt/charts/chart685.xml" ContentType="application/vnd.openxmlformats-officedocument.drawingml.chart+xml"/>
  <Override PartName="/ppt/charts/chart686.xml" ContentType="application/vnd.openxmlformats-officedocument.drawingml.chart+xml"/>
  <Override PartName="/ppt/charts/chart687.xml" ContentType="application/vnd.openxmlformats-officedocument.drawingml.chart+xml"/>
  <Override PartName="/ppt/charts/chart688.xml" ContentType="application/vnd.openxmlformats-officedocument.drawingml.chart+xml"/>
  <Override PartName="/ppt/charts/chart689.xml" ContentType="application/vnd.openxmlformats-officedocument.drawingml.chart+xml"/>
  <Override PartName="/ppt/charts/chart690.xml" ContentType="application/vnd.openxmlformats-officedocument.drawingml.chart+xml"/>
  <Override PartName="/ppt/charts/chart691.xml" ContentType="application/vnd.openxmlformats-officedocument.drawingml.chart+xml"/>
  <Override PartName="/ppt/charts/chart692.xml" ContentType="application/vnd.openxmlformats-officedocument.drawingml.chart+xml"/>
  <Override PartName="/ppt/charts/chart693.xml" ContentType="application/vnd.openxmlformats-officedocument.drawingml.chart+xml"/>
  <Override PartName="/ppt/tags/tag91.xml" ContentType="application/vnd.openxmlformats-officedocument.presentationml.tags+xml"/>
  <Override PartName="/ppt/notesSlides/notesSlide64.xml" ContentType="application/vnd.openxmlformats-officedocument.presentationml.notesSlide+xml"/>
  <Override PartName="/ppt/charts/chart694.xml" ContentType="application/vnd.openxmlformats-officedocument.drawingml.chart+xml"/>
  <Override PartName="/ppt/charts/chart695.xml" ContentType="application/vnd.openxmlformats-officedocument.drawingml.chart+xml"/>
  <Override PartName="/ppt/charts/chart696.xml" ContentType="application/vnd.openxmlformats-officedocument.drawingml.chart+xml"/>
  <Override PartName="/ppt/charts/chart697.xml" ContentType="application/vnd.openxmlformats-officedocument.drawingml.chart+xml"/>
  <Override PartName="/ppt/charts/chart698.xml" ContentType="application/vnd.openxmlformats-officedocument.drawingml.chart+xml"/>
  <Override PartName="/ppt/charts/chart699.xml" ContentType="application/vnd.openxmlformats-officedocument.drawingml.chart+xml"/>
  <Override PartName="/ppt/charts/chart700.xml" ContentType="application/vnd.openxmlformats-officedocument.drawingml.chart+xml"/>
  <Override PartName="/ppt/charts/chart701.xml" ContentType="application/vnd.openxmlformats-officedocument.drawingml.chart+xml"/>
  <Override PartName="/ppt/charts/chart702.xml" ContentType="application/vnd.openxmlformats-officedocument.drawingml.chart+xml"/>
  <Override PartName="/ppt/charts/chart703.xml" ContentType="application/vnd.openxmlformats-officedocument.drawingml.chart+xml"/>
  <Override PartName="/ppt/charts/chart704.xml" ContentType="application/vnd.openxmlformats-officedocument.drawingml.chart+xml"/>
  <Override PartName="/ppt/tags/tag92.xml" ContentType="application/vnd.openxmlformats-officedocument.presentationml.tags+xml"/>
  <Override PartName="/ppt/notesSlides/notesSlide65.xml" ContentType="application/vnd.openxmlformats-officedocument.presentationml.notesSlide+xml"/>
  <Override PartName="/ppt/charts/chart705.xml" ContentType="application/vnd.openxmlformats-officedocument.drawingml.chart+xml"/>
  <Override PartName="/ppt/charts/chart706.xml" ContentType="application/vnd.openxmlformats-officedocument.drawingml.chart+xml"/>
  <Override PartName="/ppt/charts/chart707.xml" ContentType="application/vnd.openxmlformats-officedocument.drawingml.chart+xml"/>
  <Override PartName="/ppt/charts/chart708.xml" ContentType="application/vnd.openxmlformats-officedocument.drawingml.chart+xml"/>
  <Override PartName="/ppt/charts/chart709.xml" ContentType="application/vnd.openxmlformats-officedocument.drawingml.chart+xml"/>
  <Override PartName="/ppt/charts/chart710.xml" ContentType="application/vnd.openxmlformats-officedocument.drawingml.chart+xml"/>
  <Override PartName="/ppt/charts/chart711.xml" ContentType="application/vnd.openxmlformats-officedocument.drawingml.chart+xml"/>
  <Override PartName="/ppt/charts/chart712.xml" ContentType="application/vnd.openxmlformats-officedocument.drawingml.chart+xml"/>
  <Override PartName="/ppt/charts/chart713.xml" ContentType="application/vnd.openxmlformats-officedocument.drawingml.chart+xml"/>
  <Override PartName="/ppt/charts/chart714.xml" ContentType="application/vnd.openxmlformats-officedocument.drawingml.chart+xml"/>
  <Override PartName="/ppt/charts/chart715.xml" ContentType="application/vnd.openxmlformats-officedocument.drawingml.chart+xml"/>
  <Override PartName="/ppt/tags/tag93.xml" ContentType="application/vnd.openxmlformats-officedocument.presentationml.tags+xml"/>
  <Override PartName="/ppt/notesSlides/notesSlide66.xml" ContentType="application/vnd.openxmlformats-officedocument.presentationml.notesSlide+xml"/>
  <Override PartName="/ppt/charts/chart716.xml" ContentType="application/vnd.openxmlformats-officedocument.drawingml.chart+xml"/>
  <Override PartName="/ppt/charts/chart717.xml" ContentType="application/vnd.openxmlformats-officedocument.drawingml.chart+xml"/>
  <Override PartName="/ppt/charts/chart718.xml" ContentType="application/vnd.openxmlformats-officedocument.drawingml.chart+xml"/>
  <Override PartName="/ppt/charts/chart719.xml" ContentType="application/vnd.openxmlformats-officedocument.drawingml.chart+xml"/>
  <Override PartName="/ppt/charts/chart720.xml" ContentType="application/vnd.openxmlformats-officedocument.drawingml.chart+xml"/>
  <Override PartName="/ppt/charts/chart721.xml" ContentType="application/vnd.openxmlformats-officedocument.drawingml.chart+xml"/>
  <Override PartName="/ppt/charts/chart722.xml" ContentType="application/vnd.openxmlformats-officedocument.drawingml.chart+xml"/>
  <Override PartName="/ppt/charts/chart723.xml" ContentType="application/vnd.openxmlformats-officedocument.drawingml.chart+xml"/>
  <Override PartName="/ppt/charts/chart724.xml" ContentType="application/vnd.openxmlformats-officedocument.drawingml.chart+xml"/>
  <Override PartName="/ppt/charts/chart725.xml" ContentType="application/vnd.openxmlformats-officedocument.drawingml.chart+xml"/>
  <Override PartName="/ppt/charts/chart726.xml" ContentType="application/vnd.openxmlformats-officedocument.drawingml.chart+xml"/>
  <Override PartName="/ppt/tags/tag94.xml" ContentType="application/vnd.openxmlformats-officedocument.presentationml.tags+xml"/>
  <Override PartName="/ppt/notesSlides/notesSlide67.xml" ContentType="application/vnd.openxmlformats-officedocument.presentationml.notesSlide+xml"/>
  <Override PartName="/ppt/charts/chart727.xml" ContentType="application/vnd.openxmlformats-officedocument.drawingml.chart+xml"/>
  <Override PartName="/ppt/charts/chart728.xml" ContentType="application/vnd.openxmlformats-officedocument.drawingml.chart+xml"/>
  <Override PartName="/ppt/charts/chart729.xml" ContentType="application/vnd.openxmlformats-officedocument.drawingml.chart+xml"/>
  <Override PartName="/ppt/charts/chart730.xml" ContentType="application/vnd.openxmlformats-officedocument.drawingml.chart+xml"/>
  <Override PartName="/ppt/charts/chart731.xml" ContentType="application/vnd.openxmlformats-officedocument.drawingml.chart+xml"/>
  <Override PartName="/ppt/charts/chart732.xml" ContentType="application/vnd.openxmlformats-officedocument.drawingml.chart+xml"/>
  <Override PartName="/ppt/charts/chart733.xml" ContentType="application/vnd.openxmlformats-officedocument.drawingml.chart+xml"/>
  <Override PartName="/ppt/charts/chart734.xml" ContentType="application/vnd.openxmlformats-officedocument.drawingml.chart+xml"/>
  <Override PartName="/ppt/charts/chart735.xml" ContentType="application/vnd.openxmlformats-officedocument.drawingml.chart+xml"/>
  <Override PartName="/ppt/charts/chart736.xml" ContentType="application/vnd.openxmlformats-officedocument.drawingml.chart+xml"/>
  <Override PartName="/ppt/charts/chart737.xml" ContentType="application/vnd.openxmlformats-officedocument.drawingml.chart+xml"/>
  <Override PartName="/ppt/tags/tag95.xml" ContentType="application/vnd.openxmlformats-officedocument.presentationml.tags+xml"/>
  <Override PartName="/ppt/notesSlides/notesSlide68.xml" ContentType="application/vnd.openxmlformats-officedocument.presentationml.notesSlide+xml"/>
  <Override PartName="/ppt/charts/chart738.xml" ContentType="application/vnd.openxmlformats-officedocument.drawingml.chart+xml"/>
  <Override PartName="/ppt/charts/chart739.xml" ContentType="application/vnd.openxmlformats-officedocument.drawingml.chart+xml"/>
  <Override PartName="/ppt/charts/chart740.xml" ContentType="application/vnd.openxmlformats-officedocument.drawingml.chart+xml"/>
  <Override PartName="/ppt/charts/chart741.xml" ContentType="application/vnd.openxmlformats-officedocument.drawingml.chart+xml"/>
  <Override PartName="/ppt/charts/chart742.xml" ContentType="application/vnd.openxmlformats-officedocument.drawingml.chart+xml"/>
  <Override PartName="/ppt/charts/chart743.xml" ContentType="application/vnd.openxmlformats-officedocument.drawingml.chart+xml"/>
  <Override PartName="/ppt/charts/chart744.xml" ContentType="application/vnd.openxmlformats-officedocument.drawingml.chart+xml"/>
  <Override PartName="/ppt/charts/chart745.xml" ContentType="application/vnd.openxmlformats-officedocument.drawingml.chart+xml"/>
  <Override PartName="/ppt/charts/chart746.xml" ContentType="application/vnd.openxmlformats-officedocument.drawingml.chart+xml"/>
  <Override PartName="/ppt/charts/chart747.xml" ContentType="application/vnd.openxmlformats-officedocument.drawingml.chart+xml"/>
  <Override PartName="/ppt/charts/chart748.xml" ContentType="application/vnd.openxmlformats-officedocument.drawingml.chart+xml"/>
  <Override PartName="/ppt/tags/tag96.xml" ContentType="application/vnd.openxmlformats-officedocument.presentationml.tags+xml"/>
  <Override PartName="/ppt/notesSlides/notesSlide69.xml" ContentType="application/vnd.openxmlformats-officedocument.presentationml.notesSlide+xml"/>
  <Override PartName="/ppt/charts/chart749.xml" ContentType="application/vnd.openxmlformats-officedocument.drawingml.chart+xml"/>
  <Override PartName="/ppt/charts/chart750.xml" ContentType="application/vnd.openxmlformats-officedocument.drawingml.chart+xml"/>
  <Override PartName="/ppt/charts/chart751.xml" ContentType="application/vnd.openxmlformats-officedocument.drawingml.chart+xml"/>
  <Override PartName="/ppt/charts/chart752.xml" ContentType="application/vnd.openxmlformats-officedocument.drawingml.chart+xml"/>
  <Override PartName="/ppt/charts/chart753.xml" ContentType="application/vnd.openxmlformats-officedocument.drawingml.chart+xml"/>
  <Override PartName="/ppt/charts/chart754.xml" ContentType="application/vnd.openxmlformats-officedocument.drawingml.chart+xml"/>
  <Override PartName="/ppt/charts/chart755.xml" ContentType="application/vnd.openxmlformats-officedocument.drawingml.chart+xml"/>
  <Override PartName="/ppt/charts/chart756.xml" ContentType="application/vnd.openxmlformats-officedocument.drawingml.chart+xml"/>
  <Override PartName="/ppt/charts/chart757.xml" ContentType="application/vnd.openxmlformats-officedocument.drawingml.chart+xml"/>
  <Override PartName="/ppt/charts/chart758.xml" ContentType="application/vnd.openxmlformats-officedocument.drawingml.chart+xml"/>
  <Override PartName="/ppt/charts/chart759.xml" ContentType="application/vnd.openxmlformats-officedocument.drawingml.chart+xml"/>
  <Override PartName="/ppt/tags/tag97.xml" ContentType="application/vnd.openxmlformats-officedocument.presentationml.tags+xml"/>
  <Override PartName="/ppt/notesSlides/notesSlide70.xml" ContentType="application/vnd.openxmlformats-officedocument.presentationml.notesSlide+xml"/>
  <Override PartName="/ppt/charts/chart760.xml" ContentType="application/vnd.openxmlformats-officedocument.drawingml.chart+xml"/>
  <Override PartName="/ppt/charts/chart761.xml" ContentType="application/vnd.openxmlformats-officedocument.drawingml.chart+xml"/>
  <Override PartName="/ppt/charts/chart762.xml" ContentType="application/vnd.openxmlformats-officedocument.drawingml.chart+xml"/>
  <Override PartName="/ppt/charts/chart763.xml" ContentType="application/vnd.openxmlformats-officedocument.drawingml.chart+xml"/>
  <Override PartName="/ppt/charts/chart764.xml" ContentType="application/vnd.openxmlformats-officedocument.drawingml.chart+xml"/>
  <Override PartName="/ppt/charts/chart765.xml" ContentType="application/vnd.openxmlformats-officedocument.drawingml.chart+xml"/>
  <Override PartName="/ppt/charts/chart766.xml" ContentType="application/vnd.openxmlformats-officedocument.drawingml.chart+xml"/>
  <Override PartName="/ppt/charts/chart767.xml" ContentType="application/vnd.openxmlformats-officedocument.drawingml.chart+xml"/>
  <Override PartName="/ppt/charts/chart768.xml" ContentType="application/vnd.openxmlformats-officedocument.drawingml.chart+xml"/>
  <Override PartName="/ppt/charts/chart769.xml" ContentType="application/vnd.openxmlformats-officedocument.drawingml.chart+xml"/>
  <Override PartName="/ppt/charts/chart770.xml" ContentType="application/vnd.openxmlformats-officedocument.drawingml.chart+xml"/>
  <Override PartName="/ppt/tags/tag98.xml" ContentType="application/vnd.openxmlformats-officedocument.presentationml.tags+xml"/>
  <Override PartName="/ppt/notesSlides/notesSlide71.xml" ContentType="application/vnd.openxmlformats-officedocument.presentationml.notesSlide+xml"/>
  <Override PartName="/ppt/charts/chart771.xml" ContentType="application/vnd.openxmlformats-officedocument.drawingml.chart+xml"/>
  <Override PartName="/ppt/charts/chart772.xml" ContentType="application/vnd.openxmlformats-officedocument.drawingml.chart+xml"/>
  <Override PartName="/ppt/charts/chart773.xml" ContentType="application/vnd.openxmlformats-officedocument.drawingml.chart+xml"/>
  <Override PartName="/ppt/charts/chart774.xml" ContentType="application/vnd.openxmlformats-officedocument.drawingml.chart+xml"/>
  <Override PartName="/ppt/charts/chart775.xml" ContentType="application/vnd.openxmlformats-officedocument.drawingml.chart+xml"/>
  <Override PartName="/ppt/charts/chart776.xml" ContentType="application/vnd.openxmlformats-officedocument.drawingml.chart+xml"/>
  <Override PartName="/ppt/charts/chart777.xml" ContentType="application/vnd.openxmlformats-officedocument.drawingml.chart+xml"/>
  <Override PartName="/ppt/charts/chart778.xml" ContentType="application/vnd.openxmlformats-officedocument.drawingml.chart+xml"/>
  <Override PartName="/ppt/charts/chart779.xml" ContentType="application/vnd.openxmlformats-officedocument.drawingml.chart+xml"/>
  <Override PartName="/ppt/charts/chart780.xml" ContentType="application/vnd.openxmlformats-officedocument.drawingml.chart+xml"/>
  <Override PartName="/ppt/charts/chart781.xml" ContentType="application/vnd.openxmlformats-officedocument.drawingml.chart+xml"/>
  <Override PartName="/ppt/tags/tag99.xml" ContentType="application/vnd.openxmlformats-officedocument.presentationml.tags+xml"/>
  <Override PartName="/ppt/notesSlides/notesSlide72.xml" ContentType="application/vnd.openxmlformats-officedocument.presentationml.notesSlide+xml"/>
  <Override PartName="/ppt/charts/chart782.xml" ContentType="application/vnd.openxmlformats-officedocument.drawingml.chart+xml"/>
  <Override PartName="/ppt/charts/chart783.xml" ContentType="application/vnd.openxmlformats-officedocument.drawingml.chart+xml"/>
  <Override PartName="/ppt/charts/chart784.xml" ContentType="application/vnd.openxmlformats-officedocument.drawingml.chart+xml"/>
  <Override PartName="/ppt/charts/chart785.xml" ContentType="application/vnd.openxmlformats-officedocument.drawingml.chart+xml"/>
  <Override PartName="/ppt/charts/chart786.xml" ContentType="application/vnd.openxmlformats-officedocument.drawingml.chart+xml"/>
  <Override PartName="/ppt/charts/chart787.xml" ContentType="application/vnd.openxmlformats-officedocument.drawingml.chart+xml"/>
  <Override PartName="/ppt/charts/chart788.xml" ContentType="application/vnd.openxmlformats-officedocument.drawingml.chart+xml"/>
  <Override PartName="/ppt/charts/chart789.xml" ContentType="application/vnd.openxmlformats-officedocument.drawingml.chart+xml"/>
  <Override PartName="/ppt/charts/chart790.xml" ContentType="application/vnd.openxmlformats-officedocument.drawingml.chart+xml"/>
  <Override PartName="/ppt/charts/chart791.xml" ContentType="application/vnd.openxmlformats-officedocument.drawingml.chart+xml"/>
  <Override PartName="/ppt/charts/chart792.xml" ContentType="application/vnd.openxmlformats-officedocument.drawingml.char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77"/>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 id="2147475221" r:id="rId53"/>
    <p:sldId id="2147475222" r:id="rId54"/>
    <p:sldId id="2147475223" r:id="rId55"/>
    <p:sldId id="2147475224" r:id="rId56"/>
    <p:sldId id="2147475225" r:id="rId57"/>
    <p:sldId id="2147475226" r:id="rId58"/>
    <p:sldId id="2147475227" r:id="rId59"/>
    <p:sldId id="2147475228" r:id="rId60"/>
    <p:sldId id="2147475229" r:id="rId61"/>
    <p:sldId id="2147475230" r:id="rId62"/>
    <p:sldId id="2147475231" r:id="rId63"/>
    <p:sldId id="2147475232" r:id="rId64"/>
    <p:sldId id="2147475233" r:id="rId65"/>
    <p:sldId id="2147475234" r:id="rId66"/>
    <p:sldId id="2147475235" r:id="rId67"/>
    <p:sldId id="2147475236" r:id="rId68"/>
    <p:sldId id="2147475237" r:id="rId69"/>
    <p:sldId id="2147475238" r:id="rId70"/>
    <p:sldId id="2147475239" r:id="rId71"/>
    <p:sldId id="2147475240" r:id="rId72"/>
    <p:sldId id="2147475241" r:id="rId73"/>
    <p:sldId id="2147475242" r:id="rId74"/>
    <p:sldId id="2147475243" r:id="rId75"/>
    <p:sldId id="2147475244" r:id="rId76"/>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Sector" id="{4D87C4C6-7EC4-4AA3-85DF-CC9579C60370}">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Lst>
        </p14:section>
        <p14:section name="Brackets By Segment" id="{F777B675-23A8-49A8-8FE7-0CA30DD69944}">
          <p14:sldIdLst>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103" d="100"/>
          <a:sy n="103" d="100"/>
        </p:scale>
        <p:origin x="293" y="77"/>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82"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43.xml.rels><?xml version="1.0" encoding="UTF-8" standalone="yes"?>
<Relationships xmlns="http://schemas.openxmlformats.org/package/2006/relationships"><Relationship Id="rId1" Type="http://schemas.openxmlformats.org/officeDocument/2006/relationships/package" Target="../embeddings/Microsoft_Excel_Worksheet742.xlsx"/></Relationships>
</file>

<file path=ppt/charts/_rels/chart744.xml.rels><?xml version="1.0" encoding="UTF-8" standalone="yes"?>
<Relationships xmlns="http://schemas.openxmlformats.org/package/2006/relationships"><Relationship Id="rId1" Type="http://schemas.openxmlformats.org/officeDocument/2006/relationships/package" Target="../embeddings/Microsoft_Excel_Worksheet743.xlsx"/></Relationships>
</file>

<file path=ppt/charts/_rels/chart745.xml.rels><?xml version="1.0" encoding="UTF-8" standalone="yes"?>
<Relationships xmlns="http://schemas.openxmlformats.org/package/2006/relationships"><Relationship Id="rId1" Type="http://schemas.openxmlformats.org/officeDocument/2006/relationships/package" Target="../embeddings/Microsoft_Excel_Worksheet744.xlsx"/></Relationships>
</file>

<file path=ppt/charts/_rels/chart746.xml.rels><?xml version="1.0" encoding="UTF-8" standalone="yes"?>
<Relationships xmlns="http://schemas.openxmlformats.org/package/2006/relationships"><Relationship Id="rId1" Type="http://schemas.openxmlformats.org/officeDocument/2006/relationships/package" Target="../embeddings/Microsoft_Excel_Worksheet745.xlsx"/></Relationships>
</file>

<file path=ppt/charts/_rels/chart747.xml.rels><?xml version="1.0" encoding="UTF-8" standalone="yes"?>
<Relationships xmlns="http://schemas.openxmlformats.org/package/2006/relationships"><Relationship Id="rId1" Type="http://schemas.openxmlformats.org/officeDocument/2006/relationships/package" Target="../embeddings/Microsoft_Excel_Worksheet746.xlsx"/></Relationships>
</file>

<file path=ppt/charts/_rels/chart748.xml.rels><?xml version="1.0" encoding="UTF-8" standalone="yes"?>
<Relationships xmlns="http://schemas.openxmlformats.org/package/2006/relationships"><Relationship Id="rId1" Type="http://schemas.openxmlformats.org/officeDocument/2006/relationships/package" Target="../embeddings/Microsoft_Excel_Worksheet747.xlsx"/></Relationships>
</file>

<file path=ppt/charts/_rels/chart749.xml.rels><?xml version="1.0" encoding="UTF-8" standalone="yes"?>
<Relationships xmlns="http://schemas.openxmlformats.org/package/2006/relationships"><Relationship Id="rId1" Type="http://schemas.openxmlformats.org/officeDocument/2006/relationships/package" Target="../embeddings/Microsoft_Excel_Worksheet748.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0.xml.rels><?xml version="1.0" encoding="UTF-8" standalone="yes"?>
<Relationships xmlns="http://schemas.openxmlformats.org/package/2006/relationships"><Relationship Id="rId1" Type="http://schemas.openxmlformats.org/officeDocument/2006/relationships/package" Target="../embeddings/Microsoft_Excel_Worksheet749.xlsx"/></Relationships>
</file>

<file path=ppt/charts/_rels/chart751.xml.rels><?xml version="1.0" encoding="UTF-8" standalone="yes"?>
<Relationships xmlns="http://schemas.openxmlformats.org/package/2006/relationships"><Relationship Id="rId1" Type="http://schemas.openxmlformats.org/officeDocument/2006/relationships/package" Target="../embeddings/Microsoft_Excel_Worksheet750.xlsx"/></Relationships>
</file>

<file path=ppt/charts/_rels/chart752.xml.rels><?xml version="1.0" encoding="UTF-8" standalone="yes"?>
<Relationships xmlns="http://schemas.openxmlformats.org/package/2006/relationships"><Relationship Id="rId1" Type="http://schemas.openxmlformats.org/officeDocument/2006/relationships/package" Target="../embeddings/Microsoft_Excel_Worksheet751.xlsx"/></Relationships>
</file>

<file path=ppt/charts/_rels/chart753.xml.rels><?xml version="1.0" encoding="UTF-8" standalone="yes"?>
<Relationships xmlns="http://schemas.openxmlformats.org/package/2006/relationships"><Relationship Id="rId1" Type="http://schemas.openxmlformats.org/officeDocument/2006/relationships/package" Target="../embeddings/Microsoft_Excel_Worksheet752.xlsx"/></Relationships>
</file>

<file path=ppt/charts/_rels/chart754.xml.rels><?xml version="1.0" encoding="UTF-8" standalone="yes"?>
<Relationships xmlns="http://schemas.openxmlformats.org/package/2006/relationships"><Relationship Id="rId1" Type="http://schemas.openxmlformats.org/officeDocument/2006/relationships/package" Target="../embeddings/Microsoft_Excel_Worksheet753.xlsx"/></Relationships>
</file>

<file path=ppt/charts/_rels/chart755.xml.rels><?xml version="1.0" encoding="UTF-8" standalone="yes"?>
<Relationships xmlns="http://schemas.openxmlformats.org/package/2006/relationships"><Relationship Id="rId1" Type="http://schemas.openxmlformats.org/officeDocument/2006/relationships/package" Target="../embeddings/Microsoft_Excel_Worksheet754.xlsx"/></Relationships>
</file>

<file path=ppt/charts/_rels/chart756.xml.rels><?xml version="1.0" encoding="UTF-8" standalone="yes"?>
<Relationships xmlns="http://schemas.openxmlformats.org/package/2006/relationships"><Relationship Id="rId1" Type="http://schemas.openxmlformats.org/officeDocument/2006/relationships/package" Target="../embeddings/Microsoft_Excel_Worksheet755.xlsx"/></Relationships>
</file>

<file path=ppt/charts/_rels/chart757.xml.rels><?xml version="1.0" encoding="UTF-8" standalone="yes"?>
<Relationships xmlns="http://schemas.openxmlformats.org/package/2006/relationships"><Relationship Id="rId1" Type="http://schemas.openxmlformats.org/officeDocument/2006/relationships/package" Target="../embeddings/Microsoft_Excel_Worksheet756.xlsx"/></Relationships>
</file>

<file path=ppt/charts/_rels/chart758.xml.rels><?xml version="1.0" encoding="UTF-8" standalone="yes"?>
<Relationships xmlns="http://schemas.openxmlformats.org/package/2006/relationships"><Relationship Id="rId1" Type="http://schemas.openxmlformats.org/officeDocument/2006/relationships/package" Target="../embeddings/Microsoft_Excel_Worksheet757.xlsx"/></Relationships>
</file>

<file path=ppt/charts/_rels/chart759.xml.rels><?xml version="1.0" encoding="UTF-8" standalone="yes"?>
<Relationships xmlns="http://schemas.openxmlformats.org/package/2006/relationships"><Relationship Id="rId1" Type="http://schemas.openxmlformats.org/officeDocument/2006/relationships/package" Target="../embeddings/Microsoft_Excel_Worksheet758.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0.xml.rels><?xml version="1.0" encoding="UTF-8" standalone="yes"?>
<Relationships xmlns="http://schemas.openxmlformats.org/package/2006/relationships"><Relationship Id="rId1" Type="http://schemas.openxmlformats.org/officeDocument/2006/relationships/package" Target="../embeddings/Microsoft_Excel_Worksheet759.xlsx"/></Relationships>
</file>

<file path=ppt/charts/_rels/chart761.xml.rels><?xml version="1.0" encoding="UTF-8" standalone="yes"?>
<Relationships xmlns="http://schemas.openxmlformats.org/package/2006/relationships"><Relationship Id="rId1" Type="http://schemas.openxmlformats.org/officeDocument/2006/relationships/package" Target="../embeddings/Microsoft_Excel_Worksheet760.xlsx"/></Relationships>
</file>

<file path=ppt/charts/_rels/chart762.xml.rels><?xml version="1.0" encoding="UTF-8" standalone="yes"?>
<Relationships xmlns="http://schemas.openxmlformats.org/package/2006/relationships"><Relationship Id="rId1" Type="http://schemas.openxmlformats.org/officeDocument/2006/relationships/package" Target="../embeddings/Microsoft_Excel_Worksheet761.xlsx"/></Relationships>
</file>

<file path=ppt/charts/_rels/chart763.xml.rels><?xml version="1.0" encoding="UTF-8" standalone="yes"?>
<Relationships xmlns="http://schemas.openxmlformats.org/package/2006/relationships"><Relationship Id="rId1" Type="http://schemas.openxmlformats.org/officeDocument/2006/relationships/package" Target="../embeddings/Microsoft_Excel_Worksheet762.xlsx"/></Relationships>
</file>

<file path=ppt/charts/_rels/chart764.xml.rels><?xml version="1.0" encoding="UTF-8" standalone="yes"?>
<Relationships xmlns="http://schemas.openxmlformats.org/package/2006/relationships"><Relationship Id="rId1" Type="http://schemas.openxmlformats.org/officeDocument/2006/relationships/package" Target="../embeddings/Microsoft_Excel_Worksheet763.xlsx"/></Relationships>
</file>

<file path=ppt/charts/_rels/chart765.xml.rels><?xml version="1.0" encoding="UTF-8" standalone="yes"?>
<Relationships xmlns="http://schemas.openxmlformats.org/package/2006/relationships"><Relationship Id="rId1" Type="http://schemas.openxmlformats.org/officeDocument/2006/relationships/package" Target="../embeddings/Microsoft_Excel_Worksheet764.xlsx"/></Relationships>
</file>

<file path=ppt/charts/_rels/chart766.xml.rels><?xml version="1.0" encoding="UTF-8" standalone="yes"?>
<Relationships xmlns="http://schemas.openxmlformats.org/package/2006/relationships"><Relationship Id="rId1" Type="http://schemas.openxmlformats.org/officeDocument/2006/relationships/package" Target="../embeddings/Microsoft_Excel_Worksheet765.xlsx"/></Relationships>
</file>

<file path=ppt/charts/_rels/chart767.xml.rels><?xml version="1.0" encoding="UTF-8" standalone="yes"?>
<Relationships xmlns="http://schemas.openxmlformats.org/package/2006/relationships"><Relationship Id="rId1" Type="http://schemas.openxmlformats.org/officeDocument/2006/relationships/package" Target="../embeddings/Microsoft_Excel_Worksheet766.xlsx"/></Relationships>
</file>

<file path=ppt/charts/_rels/chart768.xml.rels><?xml version="1.0" encoding="UTF-8" standalone="yes"?>
<Relationships xmlns="http://schemas.openxmlformats.org/package/2006/relationships"><Relationship Id="rId1" Type="http://schemas.openxmlformats.org/officeDocument/2006/relationships/package" Target="../embeddings/Microsoft_Excel_Worksheet767.xlsx"/></Relationships>
</file>

<file path=ppt/charts/_rels/chart769.xml.rels><?xml version="1.0" encoding="UTF-8" standalone="yes"?>
<Relationships xmlns="http://schemas.openxmlformats.org/package/2006/relationships"><Relationship Id="rId1" Type="http://schemas.openxmlformats.org/officeDocument/2006/relationships/package" Target="../embeddings/Microsoft_Excel_Worksheet768.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0.xml.rels><?xml version="1.0" encoding="UTF-8" standalone="yes"?>
<Relationships xmlns="http://schemas.openxmlformats.org/package/2006/relationships"><Relationship Id="rId1" Type="http://schemas.openxmlformats.org/officeDocument/2006/relationships/package" Target="../embeddings/Microsoft_Excel_Worksheet769.xlsx"/></Relationships>
</file>

<file path=ppt/charts/_rels/chart771.xml.rels><?xml version="1.0" encoding="UTF-8" standalone="yes"?>
<Relationships xmlns="http://schemas.openxmlformats.org/package/2006/relationships"><Relationship Id="rId1" Type="http://schemas.openxmlformats.org/officeDocument/2006/relationships/package" Target="../embeddings/Microsoft_Excel_Worksheet770.xlsx"/></Relationships>
</file>

<file path=ppt/charts/_rels/chart772.xml.rels><?xml version="1.0" encoding="UTF-8" standalone="yes"?>
<Relationships xmlns="http://schemas.openxmlformats.org/package/2006/relationships"><Relationship Id="rId1" Type="http://schemas.openxmlformats.org/officeDocument/2006/relationships/package" Target="../embeddings/Microsoft_Excel_Worksheet771.xlsx"/></Relationships>
</file>

<file path=ppt/charts/_rels/chart773.xml.rels><?xml version="1.0" encoding="UTF-8" standalone="yes"?>
<Relationships xmlns="http://schemas.openxmlformats.org/package/2006/relationships"><Relationship Id="rId1" Type="http://schemas.openxmlformats.org/officeDocument/2006/relationships/package" Target="../embeddings/Microsoft_Excel_Worksheet772.xlsx"/></Relationships>
</file>

<file path=ppt/charts/_rels/chart774.xml.rels><?xml version="1.0" encoding="UTF-8" standalone="yes"?>
<Relationships xmlns="http://schemas.openxmlformats.org/package/2006/relationships"><Relationship Id="rId1" Type="http://schemas.openxmlformats.org/officeDocument/2006/relationships/package" Target="../embeddings/Microsoft_Excel_Worksheet773.xlsx"/></Relationships>
</file>

<file path=ppt/charts/_rels/chart775.xml.rels><?xml version="1.0" encoding="UTF-8" standalone="yes"?>
<Relationships xmlns="http://schemas.openxmlformats.org/package/2006/relationships"><Relationship Id="rId1" Type="http://schemas.openxmlformats.org/officeDocument/2006/relationships/package" Target="../embeddings/Microsoft_Excel_Worksheet774.xlsx"/></Relationships>
</file>

<file path=ppt/charts/_rels/chart776.xml.rels><?xml version="1.0" encoding="UTF-8" standalone="yes"?>
<Relationships xmlns="http://schemas.openxmlformats.org/package/2006/relationships"><Relationship Id="rId1" Type="http://schemas.openxmlformats.org/officeDocument/2006/relationships/package" Target="../embeddings/Microsoft_Excel_Worksheet775.xlsx"/></Relationships>
</file>

<file path=ppt/charts/_rels/chart777.xml.rels><?xml version="1.0" encoding="UTF-8" standalone="yes"?>
<Relationships xmlns="http://schemas.openxmlformats.org/package/2006/relationships"><Relationship Id="rId1" Type="http://schemas.openxmlformats.org/officeDocument/2006/relationships/package" Target="../embeddings/Microsoft_Excel_Worksheet776.xlsx"/></Relationships>
</file>

<file path=ppt/charts/_rels/chart778.xml.rels><?xml version="1.0" encoding="UTF-8" standalone="yes"?>
<Relationships xmlns="http://schemas.openxmlformats.org/package/2006/relationships"><Relationship Id="rId1" Type="http://schemas.openxmlformats.org/officeDocument/2006/relationships/package" Target="../embeddings/Microsoft_Excel_Worksheet777.xlsx"/></Relationships>
</file>

<file path=ppt/charts/_rels/chart779.xml.rels><?xml version="1.0" encoding="UTF-8" standalone="yes"?>
<Relationships xmlns="http://schemas.openxmlformats.org/package/2006/relationships"><Relationship Id="rId1" Type="http://schemas.openxmlformats.org/officeDocument/2006/relationships/package" Target="../embeddings/Microsoft_Excel_Worksheet778.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0.xml.rels><?xml version="1.0" encoding="UTF-8" standalone="yes"?>
<Relationships xmlns="http://schemas.openxmlformats.org/package/2006/relationships"><Relationship Id="rId1" Type="http://schemas.openxmlformats.org/officeDocument/2006/relationships/package" Target="../embeddings/Microsoft_Excel_Worksheet779.xlsx"/></Relationships>
</file>

<file path=ppt/charts/_rels/chart781.xml.rels><?xml version="1.0" encoding="UTF-8" standalone="yes"?>
<Relationships xmlns="http://schemas.openxmlformats.org/package/2006/relationships"><Relationship Id="rId1" Type="http://schemas.openxmlformats.org/officeDocument/2006/relationships/package" Target="../embeddings/Microsoft_Excel_Worksheet780.xlsx"/></Relationships>
</file>

<file path=ppt/charts/_rels/chart782.xml.rels><?xml version="1.0" encoding="UTF-8" standalone="yes"?>
<Relationships xmlns="http://schemas.openxmlformats.org/package/2006/relationships"><Relationship Id="rId1" Type="http://schemas.openxmlformats.org/officeDocument/2006/relationships/package" Target="../embeddings/Microsoft_Excel_Worksheet781.xlsx"/></Relationships>
</file>

<file path=ppt/charts/_rels/chart783.xml.rels><?xml version="1.0" encoding="UTF-8" standalone="yes"?>
<Relationships xmlns="http://schemas.openxmlformats.org/package/2006/relationships"><Relationship Id="rId1" Type="http://schemas.openxmlformats.org/officeDocument/2006/relationships/package" Target="../embeddings/Microsoft_Excel_Worksheet782.xlsx"/></Relationships>
</file>

<file path=ppt/charts/_rels/chart784.xml.rels><?xml version="1.0" encoding="UTF-8" standalone="yes"?>
<Relationships xmlns="http://schemas.openxmlformats.org/package/2006/relationships"><Relationship Id="rId1" Type="http://schemas.openxmlformats.org/officeDocument/2006/relationships/package" Target="../embeddings/Microsoft_Excel_Worksheet783.xlsx"/></Relationships>
</file>

<file path=ppt/charts/_rels/chart785.xml.rels><?xml version="1.0" encoding="UTF-8" standalone="yes"?>
<Relationships xmlns="http://schemas.openxmlformats.org/package/2006/relationships"><Relationship Id="rId1" Type="http://schemas.openxmlformats.org/officeDocument/2006/relationships/package" Target="../embeddings/Microsoft_Excel_Worksheet784.xlsx"/></Relationships>
</file>

<file path=ppt/charts/_rels/chart786.xml.rels><?xml version="1.0" encoding="UTF-8" standalone="yes"?>
<Relationships xmlns="http://schemas.openxmlformats.org/package/2006/relationships"><Relationship Id="rId1" Type="http://schemas.openxmlformats.org/officeDocument/2006/relationships/package" Target="../embeddings/Microsoft_Excel_Worksheet785.xlsx"/></Relationships>
</file>

<file path=ppt/charts/_rels/chart787.xml.rels><?xml version="1.0" encoding="UTF-8" standalone="yes"?>
<Relationships xmlns="http://schemas.openxmlformats.org/package/2006/relationships"><Relationship Id="rId1" Type="http://schemas.openxmlformats.org/officeDocument/2006/relationships/package" Target="../embeddings/Microsoft_Excel_Worksheet786.xlsx"/></Relationships>
</file>

<file path=ppt/charts/_rels/chart788.xml.rels><?xml version="1.0" encoding="UTF-8" standalone="yes"?>
<Relationships xmlns="http://schemas.openxmlformats.org/package/2006/relationships"><Relationship Id="rId1" Type="http://schemas.openxmlformats.org/officeDocument/2006/relationships/package" Target="../embeddings/Microsoft_Excel_Worksheet787.xlsx"/></Relationships>
</file>

<file path=ppt/charts/_rels/chart789.xml.rels><?xml version="1.0" encoding="UTF-8" standalone="yes"?>
<Relationships xmlns="http://schemas.openxmlformats.org/package/2006/relationships"><Relationship Id="rId1" Type="http://schemas.openxmlformats.org/officeDocument/2006/relationships/package" Target="../embeddings/Microsoft_Excel_Worksheet78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0.xml.rels><?xml version="1.0" encoding="UTF-8" standalone="yes"?>
<Relationships xmlns="http://schemas.openxmlformats.org/package/2006/relationships"><Relationship Id="rId1" Type="http://schemas.openxmlformats.org/officeDocument/2006/relationships/package" Target="../embeddings/Microsoft_Excel_Worksheet789.xlsx"/></Relationships>
</file>

<file path=ppt/charts/_rels/chart791.xml.rels><?xml version="1.0" encoding="UTF-8" standalone="yes"?>
<Relationships xmlns="http://schemas.openxmlformats.org/package/2006/relationships"><Relationship Id="rId1" Type="http://schemas.openxmlformats.org/officeDocument/2006/relationships/package" Target="../embeddings/Microsoft_Excel_Worksheet790.xlsx"/></Relationships>
</file>

<file path=ppt/charts/_rels/chart792.xml.rels><?xml version="1.0" encoding="UTF-8" standalone="yes"?>
<Relationships xmlns="http://schemas.openxmlformats.org/package/2006/relationships"><Relationship Id="rId1" Type="http://schemas.openxmlformats.org/officeDocument/2006/relationships/package" Target="../embeddings/Microsoft_Excel_Worksheet791.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28/08/2025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8/28/2025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8/28/2025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8/28/2025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8/28/2025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8/28/2025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8/28/2025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8/28/2025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8/28/2025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8/28/2025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8/28/2025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chart" Target="../charts/chart3.xml"/><Relationship Id="rId13" Type="http://schemas.openxmlformats.org/officeDocument/2006/relationships/chart" Target="../charts/chart8.xml"/><Relationship Id="rId3" Type="http://schemas.openxmlformats.org/officeDocument/2006/relationships/notesSlide" Target="../notesSlides/notesSlide1.xml"/><Relationship Id="rId7" Type="http://schemas.openxmlformats.org/officeDocument/2006/relationships/chart" Target="../charts/chart2.xml"/><Relationship Id="rId12" Type="http://schemas.openxmlformats.org/officeDocument/2006/relationships/chart" Target="../charts/chart7.xml"/><Relationship Id="rId2" Type="http://schemas.openxmlformats.org/officeDocument/2006/relationships/slideLayout" Target="../slideLayouts/slideLayout7.xml"/><Relationship Id="rId16" Type="http://schemas.openxmlformats.org/officeDocument/2006/relationships/chart" Target="../charts/chart11.xml"/><Relationship Id="rId1" Type="http://schemas.openxmlformats.org/officeDocument/2006/relationships/tags" Target="../tags/tag28.xml"/><Relationship Id="rId6" Type="http://schemas.openxmlformats.org/officeDocument/2006/relationships/chart" Target="../charts/chart1.xml"/><Relationship Id="rId11" Type="http://schemas.openxmlformats.org/officeDocument/2006/relationships/chart" Target="../charts/chart6.xml"/><Relationship Id="rId5" Type="http://schemas.openxmlformats.org/officeDocument/2006/relationships/image" Target="../media/image28.emf"/><Relationship Id="rId15" Type="http://schemas.openxmlformats.org/officeDocument/2006/relationships/chart" Target="../charts/chart10.xml"/><Relationship Id="rId10" Type="http://schemas.openxmlformats.org/officeDocument/2006/relationships/chart" Target="../charts/chart5.xml"/><Relationship Id="rId4" Type="http://schemas.openxmlformats.org/officeDocument/2006/relationships/oleObject" Target="../embeddings/oleObject27.bin"/><Relationship Id="rId9" Type="http://schemas.openxmlformats.org/officeDocument/2006/relationships/chart" Target="../charts/chart4.xml"/><Relationship Id="rId14" Type="http://schemas.openxmlformats.org/officeDocument/2006/relationships/chart" Target="../charts/chart9.xml"/></Relationships>
</file>

<file path=ppt/slides/_rels/slide10.xml.rels><?xml version="1.0" encoding="UTF-8" standalone="yes"?>
<Relationships xmlns="http://schemas.openxmlformats.org/package/2006/relationships"><Relationship Id="rId8" Type="http://schemas.openxmlformats.org/officeDocument/2006/relationships/chart" Target="../charts/chart102.xml"/><Relationship Id="rId13" Type="http://schemas.openxmlformats.org/officeDocument/2006/relationships/chart" Target="../charts/chart107.xml"/><Relationship Id="rId3" Type="http://schemas.openxmlformats.org/officeDocument/2006/relationships/notesSlide" Target="../notesSlides/notesSlide10.xml"/><Relationship Id="rId7" Type="http://schemas.openxmlformats.org/officeDocument/2006/relationships/chart" Target="../charts/chart101.xml"/><Relationship Id="rId12" Type="http://schemas.openxmlformats.org/officeDocument/2006/relationships/chart" Target="../charts/chart106.xml"/><Relationship Id="rId2" Type="http://schemas.openxmlformats.org/officeDocument/2006/relationships/slideLayout" Target="../slideLayouts/slideLayout7.xml"/><Relationship Id="rId16" Type="http://schemas.openxmlformats.org/officeDocument/2006/relationships/chart" Target="../charts/chart110.xml"/><Relationship Id="rId1" Type="http://schemas.openxmlformats.org/officeDocument/2006/relationships/tags" Target="../tags/tag37.xml"/><Relationship Id="rId6" Type="http://schemas.openxmlformats.org/officeDocument/2006/relationships/chart" Target="../charts/chart100.xml"/><Relationship Id="rId11" Type="http://schemas.openxmlformats.org/officeDocument/2006/relationships/chart" Target="../charts/chart105.xml"/><Relationship Id="rId5" Type="http://schemas.openxmlformats.org/officeDocument/2006/relationships/image" Target="../media/image28.emf"/><Relationship Id="rId15" Type="http://schemas.openxmlformats.org/officeDocument/2006/relationships/chart" Target="../charts/chart109.xml"/><Relationship Id="rId10" Type="http://schemas.openxmlformats.org/officeDocument/2006/relationships/chart" Target="../charts/chart104.xml"/><Relationship Id="rId4" Type="http://schemas.openxmlformats.org/officeDocument/2006/relationships/oleObject" Target="../embeddings/oleObject27.bin"/><Relationship Id="rId9" Type="http://schemas.openxmlformats.org/officeDocument/2006/relationships/chart" Target="../charts/chart103.xml"/><Relationship Id="rId14" Type="http://schemas.openxmlformats.org/officeDocument/2006/relationships/chart" Target="../charts/chart108.xml"/></Relationships>
</file>

<file path=ppt/slides/_rels/slide11.xml.rels><?xml version="1.0" encoding="UTF-8" standalone="yes"?>
<Relationships xmlns="http://schemas.openxmlformats.org/package/2006/relationships"><Relationship Id="rId8" Type="http://schemas.openxmlformats.org/officeDocument/2006/relationships/chart" Target="../charts/chart113.xml"/><Relationship Id="rId13" Type="http://schemas.openxmlformats.org/officeDocument/2006/relationships/chart" Target="../charts/chart118.xml"/><Relationship Id="rId3" Type="http://schemas.openxmlformats.org/officeDocument/2006/relationships/notesSlide" Target="../notesSlides/notesSlide11.xml"/><Relationship Id="rId7" Type="http://schemas.openxmlformats.org/officeDocument/2006/relationships/chart" Target="../charts/chart112.xml"/><Relationship Id="rId12" Type="http://schemas.openxmlformats.org/officeDocument/2006/relationships/chart" Target="../charts/chart117.xml"/><Relationship Id="rId2" Type="http://schemas.openxmlformats.org/officeDocument/2006/relationships/slideLayout" Target="../slideLayouts/slideLayout7.xml"/><Relationship Id="rId16" Type="http://schemas.openxmlformats.org/officeDocument/2006/relationships/chart" Target="../charts/chart121.xml"/><Relationship Id="rId1" Type="http://schemas.openxmlformats.org/officeDocument/2006/relationships/tags" Target="../tags/tag38.xml"/><Relationship Id="rId6" Type="http://schemas.openxmlformats.org/officeDocument/2006/relationships/chart" Target="../charts/chart111.xml"/><Relationship Id="rId11" Type="http://schemas.openxmlformats.org/officeDocument/2006/relationships/chart" Target="../charts/chart116.xml"/><Relationship Id="rId5" Type="http://schemas.openxmlformats.org/officeDocument/2006/relationships/image" Target="../media/image28.emf"/><Relationship Id="rId15" Type="http://schemas.openxmlformats.org/officeDocument/2006/relationships/chart" Target="../charts/chart120.xml"/><Relationship Id="rId10" Type="http://schemas.openxmlformats.org/officeDocument/2006/relationships/chart" Target="../charts/chart115.xml"/><Relationship Id="rId4" Type="http://schemas.openxmlformats.org/officeDocument/2006/relationships/oleObject" Target="../embeddings/oleObject27.bin"/><Relationship Id="rId9" Type="http://schemas.openxmlformats.org/officeDocument/2006/relationships/chart" Target="../charts/chart114.xml"/><Relationship Id="rId14" Type="http://schemas.openxmlformats.org/officeDocument/2006/relationships/chart" Target="../charts/chart119.xml"/></Relationships>
</file>

<file path=ppt/slides/_rels/slide12.xml.rels><?xml version="1.0" encoding="UTF-8" standalone="yes"?>
<Relationships xmlns="http://schemas.openxmlformats.org/package/2006/relationships"><Relationship Id="rId8" Type="http://schemas.openxmlformats.org/officeDocument/2006/relationships/chart" Target="../charts/chart124.xml"/><Relationship Id="rId13" Type="http://schemas.openxmlformats.org/officeDocument/2006/relationships/chart" Target="../charts/chart129.xml"/><Relationship Id="rId3" Type="http://schemas.openxmlformats.org/officeDocument/2006/relationships/notesSlide" Target="../notesSlides/notesSlide12.xml"/><Relationship Id="rId7" Type="http://schemas.openxmlformats.org/officeDocument/2006/relationships/chart" Target="../charts/chart123.xml"/><Relationship Id="rId12" Type="http://schemas.openxmlformats.org/officeDocument/2006/relationships/chart" Target="../charts/chart128.xml"/><Relationship Id="rId2" Type="http://schemas.openxmlformats.org/officeDocument/2006/relationships/slideLayout" Target="../slideLayouts/slideLayout7.xml"/><Relationship Id="rId16" Type="http://schemas.openxmlformats.org/officeDocument/2006/relationships/chart" Target="../charts/chart132.xml"/><Relationship Id="rId1" Type="http://schemas.openxmlformats.org/officeDocument/2006/relationships/tags" Target="../tags/tag39.xml"/><Relationship Id="rId6" Type="http://schemas.openxmlformats.org/officeDocument/2006/relationships/chart" Target="../charts/chart122.xml"/><Relationship Id="rId11" Type="http://schemas.openxmlformats.org/officeDocument/2006/relationships/chart" Target="../charts/chart127.xml"/><Relationship Id="rId5" Type="http://schemas.openxmlformats.org/officeDocument/2006/relationships/image" Target="../media/image28.emf"/><Relationship Id="rId15" Type="http://schemas.openxmlformats.org/officeDocument/2006/relationships/chart" Target="../charts/chart131.xml"/><Relationship Id="rId10" Type="http://schemas.openxmlformats.org/officeDocument/2006/relationships/chart" Target="../charts/chart126.xml"/><Relationship Id="rId4" Type="http://schemas.openxmlformats.org/officeDocument/2006/relationships/oleObject" Target="../embeddings/oleObject27.bin"/><Relationship Id="rId9" Type="http://schemas.openxmlformats.org/officeDocument/2006/relationships/chart" Target="../charts/chart125.xml"/><Relationship Id="rId14" Type="http://schemas.openxmlformats.org/officeDocument/2006/relationships/chart" Target="../charts/chart130.xml"/></Relationships>
</file>

<file path=ppt/slides/_rels/slide13.xml.rels><?xml version="1.0" encoding="UTF-8" standalone="yes"?>
<Relationships xmlns="http://schemas.openxmlformats.org/package/2006/relationships"><Relationship Id="rId8" Type="http://schemas.openxmlformats.org/officeDocument/2006/relationships/chart" Target="../charts/chart135.xml"/><Relationship Id="rId13" Type="http://schemas.openxmlformats.org/officeDocument/2006/relationships/chart" Target="../charts/chart140.xml"/><Relationship Id="rId3" Type="http://schemas.openxmlformats.org/officeDocument/2006/relationships/notesSlide" Target="../notesSlides/notesSlide13.xml"/><Relationship Id="rId7" Type="http://schemas.openxmlformats.org/officeDocument/2006/relationships/chart" Target="../charts/chart134.xml"/><Relationship Id="rId12" Type="http://schemas.openxmlformats.org/officeDocument/2006/relationships/chart" Target="../charts/chart139.xml"/><Relationship Id="rId2" Type="http://schemas.openxmlformats.org/officeDocument/2006/relationships/slideLayout" Target="../slideLayouts/slideLayout7.xml"/><Relationship Id="rId16" Type="http://schemas.openxmlformats.org/officeDocument/2006/relationships/chart" Target="../charts/chart143.xml"/><Relationship Id="rId1" Type="http://schemas.openxmlformats.org/officeDocument/2006/relationships/tags" Target="../tags/tag40.xml"/><Relationship Id="rId6" Type="http://schemas.openxmlformats.org/officeDocument/2006/relationships/chart" Target="../charts/chart133.xml"/><Relationship Id="rId11" Type="http://schemas.openxmlformats.org/officeDocument/2006/relationships/chart" Target="../charts/chart138.xml"/><Relationship Id="rId5" Type="http://schemas.openxmlformats.org/officeDocument/2006/relationships/image" Target="../media/image28.emf"/><Relationship Id="rId15" Type="http://schemas.openxmlformats.org/officeDocument/2006/relationships/chart" Target="../charts/chart142.xml"/><Relationship Id="rId10" Type="http://schemas.openxmlformats.org/officeDocument/2006/relationships/chart" Target="../charts/chart137.xml"/><Relationship Id="rId4" Type="http://schemas.openxmlformats.org/officeDocument/2006/relationships/oleObject" Target="../embeddings/oleObject27.bin"/><Relationship Id="rId9" Type="http://schemas.openxmlformats.org/officeDocument/2006/relationships/chart" Target="../charts/chart136.xml"/><Relationship Id="rId14" Type="http://schemas.openxmlformats.org/officeDocument/2006/relationships/chart" Target="../charts/chart141.xml"/></Relationships>
</file>

<file path=ppt/slides/_rels/slide14.xml.rels><?xml version="1.0" encoding="UTF-8" standalone="yes"?>
<Relationships xmlns="http://schemas.openxmlformats.org/package/2006/relationships"><Relationship Id="rId8" Type="http://schemas.openxmlformats.org/officeDocument/2006/relationships/chart" Target="../charts/chart146.xml"/><Relationship Id="rId13" Type="http://schemas.openxmlformats.org/officeDocument/2006/relationships/chart" Target="../charts/chart151.xml"/><Relationship Id="rId3" Type="http://schemas.openxmlformats.org/officeDocument/2006/relationships/notesSlide" Target="../notesSlides/notesSlide14.xml"/><Relationship Id="rId7" Type="http://schemas.openxmlformats.org/officeDocument/2006/relationships/chart" Target="../charts/chart145.xml"/><Relationship Id="rId12" Type="http://schemas.openxmlformats.org/officeDocument/2006/relationships/chart" Target="../charts/chart150.xml"/><Relationship Id="rId2" Type="http://schemas.openxmlformats.org/officeDocument/2006/relationships/slideLayout" Target="../slideLayouts/slideLayout7.xml"/><Relationship Id="rId16" Type="http://schemas.openxmlformats.org/officeDocument/2006/relationships/chart" Target="../charts/chart154.xml"/><Relationship Id="rId1" Type="http://schemas.openxmlformats.org/officeDocument/2006/relationships/tags" Target="../tags/tag41.xml"/><Relationship Id="rId6" Type="http://schemas.openxmlformats.org/officeDocument/2006/relationships/chart" Target="../charts/chart144.xml"/><Relationship Id="rId11" Type="http://schemas.openxmlformats.org/officeDocument/2006/relationships/chart" Target="../charts/chart149.xml"/><Relationship Id="rId5" Type="http://schemas.openxmlformats.org/officeDocument/2006/relationships/image" Target="../media/image28.emf"/><Relationship Id="rId15" Type="http://schemas.openxmlformats.org/officeDocument/2006/relationships/chart" Target="../charts/chart153.xml"/><Relationship Id="rId10" Type="http://schemas.openxmlformats.org/officeDocument/2006/relationships/chart" Target="../charts/chart148.xml"/><Relationship Id="rId4" Type="http://schemas.openxmlformats.org/officeDocument/2006/relationships/oleObject" Target="../embeddings/oleObject27.bin"/><Relationship Id="rId9" Type="http://schemas.openxmlformats.org/officeDocument/2006/relationships/chart" Target="../charts/chart147.xml"/><Relationship Id="rId14" Type="http://schemas.openxmlformats.org/officeDocument/2006/relationships/chart" Target="../charts/chart152.xml"/></Relationships>
</file>

<file path=ppt/slides/_rels/slide15.xml.rels><?xml version="1.0" encoding="UTF-8" standalone="yes"?>
<Relationships xmlns="http://schemas.openxmlformats.org/package/2006/relationships"><Relationship Id="rId8" Type="http://schemas.openxmlformats.org/officeDocument/2006/relationships/chart" Target="../charts/chart157.xml"/><Relationship Id="rId13" Type="http://schemas.openxmlformats.org/officeDocument/2006/relationships/chart" Target="../charts/chart162.xml"/><Relationship Id="rId3" Type="http://schemas.openxmlformats.org/officeDocument/2006/relationships/notesSlide" Target="../notesSlides/notesSlide15.xml"/><Relationship Id="rId7" Type="http://schemas.openxmlformats.org/officeDocument/2006/relationships/chart" Target="../charts/chart156.xml"/><Relationship Id="rId12" Type="http://schemas.openxmlformats.org/officeDocument/2006/relationships/chart" Target="../charts/chart161.xml"/><Relationship Id="rId2" Type="http://schemas.openxmlformats.org/officeDocument/2006/relationships/slideLayout" Target="../slideLayouts/slideLayout7.xml"/><Relationship Id="rId16" Type="http://schemas.openxmlformats.org/officeDocument/2006/relationships/chart" Target="../charts/chart165.xml"/><Relationship Id="rId1" Type="http://schemas.openxmlformats.org/officeDocument/2006/relationships/tags" Target="../tags/tag42.xml"/><Relationship Id="rId6" Type="http://schemas.openxmlformats.org/officeDocument/2006/relationships/chart" Target="../charts/chart155.xml"/><Relationship Id="rId11" Type="http://schemas.openxmlformats.org/officeDocument/2006/relationships/chart" Target="../charts/chart160.xml"/><Relationship Id="rId5" Type="http://schemas.openxmlformats.org/officeDocument/2006/relationships/image" Target="../media/image28.emf"/><Relationship Id="rId15" Type="http://schemas.openxmlformats.org/officeDocument/2006/relationships/chart" Target="../charts/chart164.xml"/><Relationship Id="rId10" Type="http://schemas.openxmlformats.org/officeDocument/2006/relationships/chart" Target="../charts/chart159.xml"/><Relationship Id="rId4" Type="http://schemas.openxmlformats.org/officeDocument/2006/relationships/oleObject" Target="../embeddings/oleObject27.bin"/><Relationship Id="rId9" Type="http://schemas.openxmlformats.org/officeDocument/2006/relationships/chart" Target="../charts/chart158.xml"/><Relationship Id="rId14" Type="http://schemas.openxmlformats.org/officeDocument/2006/relationships/chart" Target="../charts/chart163.xml"/></Relationships>
</file>

<file path=ppt/slides/_rels/slide16.xml.rels><?xml version="1.0" encoding="UTF-8" standalone="yes"?>
<Relationships xmlns="http://schemas.openxmlformats.org/package/2006/relationships"><Relationship Id="rId8" Type="http://schemas.openxmlformats.org/officeDocument/2006/relationships/chart" Target="../charts/chart168.xml"/><Relationship Id="rId13" Type="http://schemas.openxmlformats.org/officeDocument/2006/relationships/chart" Target="../charts/chart173.xml"/><Relationship Id="rId3" Type="http://schemas.openxmlformats.org/officeDocument/2006/relationships/notesSlide" Target="../notesSlides/notesSlide16.xml"/><Relationship Id="rId7" Type="http://schemas.openxmlformats.org/officeDocument/2006/relationships/chart" Target="../charts/chart167.xml"/><Relationship Id="rId12" Type="http://schemas.openxmlformats.org/officeDocument/2006/relationships/chart" Target="../charts/chart172.xml"/><Relationship Id="rId2" Type="http://schemas.openxmlformats.org/officeDocument/2006/relationships/slideLayout" Target="../slideLayouts/slideLayout7.xml"/><Relationship Id="rId16" Type="http://schemas.openxmlformats.org/officeDocument/2006/relationships/chart" Target="../charts/chart176.xml"/><Relationship Id="rId1" Type="http://schemas.openxmlformats.org/officeDocument/2006/relationships/tags" Target="../tags/tag43.xml"/><Relationship Id="rId6" Type="http://schemas.openxmlformats.org/officeDocument/2006/relationships/chart" Target="../charts/chart166.xml"/><Relationship Id="rId11" Type="http://schemas.openxmlformats.org/officeDocument/2006/relationships/chart" Target="../charts/chart171.xml"/><Relationship Id="rId5" Type="http://schemas.openxmlformats.org/officeDocument/2006/relationships/image" Target="../media/image28.emf"/><Relationship Id="rId15" Type="http://schemas.openxmlformats.org/officeDocument/2006/relationships/chart" Target="../charts/chart175.xml"/><Relationship Id="rId10" Type="http://schemas.openxmlformats.org/officeDocument/2006/relationships/chart" Target="../charts/chart170.xml"/><Relationship Id="rId4" Type="http://schemas.openxmlformats.org/officeDocument/2006/relationships/oleObject" Target="../embeddings/oleObject27.bin"/><Relationship Id="rId9" Type="http://schemas.openxmlformats.org/officeDocument/2006/relationships/chart" Target="../charts/chart169.xml"/><Relationship Id="rId14" Type="http://schemas.openxmlformats.org/officeDocument/2006/relationships/chart" Target="../charts/chart174.xml"/></Relationships>
</file>

<file path=ppt/slides/_rels/slide17.xml.rels><?xml version="1.0" encoding="UTF-8" standalone="yes"?>
<Relationships xmlns="http://schemas.openxmlformats.org/package/2006/relationships"><Relationship Id="rId8" Type="http://schemas.openxmlformats.org/officeDocument/2006/relationships/chart" Target="../charts/chart179.xml"/><Relationship Id="rId13" Type="http://schemas.openxmlformats.org/officeDocument/2006/relationships/chart" Target="../charts/chart184.xml"/><Relationship Id="rId3" Type="http://schemas.openxmlformats.org/officeDocument/2006/relationships/notesSlide" Target="../notesSlides/notesSlide17.xml"/><Relationship Id="rId7" Type="http://schemas.openxmlformats.org/officeDocument/2006/relationships/chart" Target="../charts/chart178.xml"/><Relationship Id="rId12" Type="http://schemas.openxmlformats.org/officeDocument/2006/relationships/chart" Target="../charts/chart183.xml"/><Relationship Id="rId2" Type="http://schemas.openxmlformats.org/officeDocument/2006/relationships/slideLayout" Target="../slideLayouts/slideLayout7.xml"/><Relationship Id="rId16" Type="http://schemas.openxmlformats.org/officeDocument/2006/relationships/chart" Target="../charts/chart187.xml"/><Relationship Id="rId1" Type="http://schemas.openxmlformats.org/officeDocument/2006/relationships/tags" Target="../tags/tag44.xml"/><Relationship Id="rId6" Type="http://schemas.openxmlformats.org/officeDocument/2006/relationships/chart" Target="../charts/chart177.xml"/><Relationship Id="rId11" Type="http://schemas.openxmlformats.org/officeDocument/2006/relationships/chart" Target="../charts/chart182.xml"/><Relationship Id="rId5" Type="http://schemas.openxmlformats.org/officeDocument/2006/relationships/image" Target="../media/image28.emf"/><Relationship Id="rId15" Type="http://schemas.openxmlformats.org/officeDocument/2006/relationships/chart" Target="../charts/chart186.xml"/><Relationship Id="rId10" Type="http://schemas.openxmlformats.org/officeDocument/2006/relationships/chart" Target="../charts/chart181.xml"/><Relationship Id="rId4" Type="http://schemas.openxmlformats.org/officeDocument/2006/relationships/oleObject" Target="../embeddings/oleObject27.bin"/><Relationship Id="rId9" Type="http://schemas.openxmlformats.org/officeDocument/2006/relationships/chart" Target="../charts/chart180.xml"/><Relationship Id="rId14" Type="http://schemas.openxmlformats.org/officeDocument/2006/relationships/chart" Target="../charts/chart185.xml"/></Relationships>
</file>

<file path=ppt/slides/_rels/slide18.xml.rels><?xml version="1.0" encoding="UTF-8" standalone="yes"?>
<Relationships xmlns="http://schemas.openxmlformats.org/package/2006/relationships"><Relationship Id="rId8" Type="http://schemas.openxmlformats.org/officeDocument/2006/relationships/chart" Target="../charts/chart190.xml"/><Relationship Id="rId13" Type="http://schemas.openxmlformats.org/officeDocument/2006/relationships/chart" Target="../charts/chart195.xml"/><Relationship Id="rId3" Type="http://schemas.openxmlformats.org/officeDocument/2006/relationships/notesSlide" Target="../notesSlides/notesSlide18.xml"/><Relationship Id="rId7" Type="http://schemas.openxmlformats.org/officeDocument/2006/relationships/chart" Target="../charts/chart189.xml"/><Relationship Id="rId12" Type="http://schemas.openxmlformats.org/officeDocument/2006/relationships/chart" Target="../charts/chart194.xml"/><Relationship Id="rId2" Type="http://schemas.openxmlformats.org/officeDocument/2006/relationships/slideLayout" Target="../slideLayouts/slideLayout7.xml"/><Relationship Id="rId16" Type="http://schemas.openxmlformats.org/officeDocument/2006/relationships/chart" Target="../charts/chart198.xml"/><Relationship Id="rId1" Type="http://schemas.openxmlformats.org/officeDocument/2006/relationships/tags" Target="../tags/tag45.xml"/><Relationship Id="rId6" Type="http://schemas.openxmlformats.org/officeDocument/2006/relationships/chart" Target="../charts/chart188.xml"/><Relationship Id="rId11" Type="http://schemas.openxmlformats.org/officeDocument/2006/relationships/chart" Target="../charts/chart193.xml"/><Relationship Id="rId5" Type="http://schemas.openxmlformats.org/officeDocument/2006/relationships/image" Target="../media/image28.emf"/><Relationship Id="rId15" Type="http://schemas.openxmlformats.org/officeDocument/2006/relationships/chart" Target="../charts/chart197.xml"/><Relationship Id="rId10" Type="http://schemas.openxmlformats.org/officeDocument/2006/relationships/chart" Target="../charts/chart192.xml"/><Relationship Id="rId4" Type="http://schemas.openxmlformats.org/officeDocument/2006/relationships/oleObject" Target="../embeddings/oleObject27.bin"/><Relationship Id="rId9" Type="http://schemas.openxmlformats.org/officeDocument/2006/relationships/chart" Target="../charts/chart191.xml"/><Relationship Id="rId14" Type="http://schemas.openxmlformats.org/officeDocument/2006/relationships/chart" Target="../charts/chart196.xml"/></Relationships>
</file>

<file path=ppt/slides/_rels/slide19.xml.rels><?xml version="1.0" encoding="UTF-8" standalone="yes"?>
<Relationships xmlns="http://schemas.openxmlformats.org/package/2006/relationships"><Relationship Id="rId8" Type="http://schemas.openxmlformats.org/officeDocument/2006/relationships/chart" Target="../charts/chart201.xml"/><Relationship Id="rId13" Type="http://schemas.openxmlformats.org/officeDocument/2006/relationships/chart" Target="../charts/chart206.xml"/><Relationship Id="rId3" Type="http://schemas.openxmlformats.org/officeDocument/2006/relationships/notesSlide" Target="../notesSlides/notesSlide19.xml"/><Relationship Id="rId7" Type="http://schemas.openxmlformats.org/officeDocument/2006/relationships/chart" Target="../charts/chart200.xml"/><Relationship Id="rId12" Type="http://schemas.openxmlformats.org/officeDocument/2006/relationships/chart" Target="../charts/chart205.xml"/><Relationship Id="rId2" Type="http://schemas.openxmlformats.org/officeDocument/2006/relationships/slideLayout" Target="../slideLayouts/slideLayout7.xml"/><Relationship Id="rId16" Type="http://schemas.openxmlformats.org/officeDocument/2006/relationships/chart" Target="../charts/chart209.xml"/><Relationship Id="rId1" Type="http://schemas.openxmlformats.org/officeDocument/2006/relationships/tags" Target="../tags/tag46.xml"/><Relationship Id="rId6" Type="http://schemas.openxmlformats.org/officeDocument/2006/relationships/chart" Target="../charts/chart199.xml"/><Relationship Id="rId11" Type="http://schemas.openxmlformats.org/officeDocument/2006/relationships/chart" Target="../charts/chart204.xml"/><Relationship Id="rId5" Type="http://schemas.openxmlformats.org/officeDocument/2006/relationships/image" Target="../media/image28.emf"/><Relationship Id="rId15" Type="http://schemas.openxmlformats.org/officeDocument/2006/relationships/chart" Target="../charts/chart208.xml"/><Relationship Id="rId10" Type="http://schemas.openxmlformats.org/officeDocument/2006/relationships/chart" Target="../charts/chart203.xml"/><Relationship Id="rId4" Type="http://schemas.openxmlformats.org/officeDocument/2006/relationships/oleObject" Target="../embeddings/oleObject27.bin"/><Relationship Id="rId9" Type="http://schemas.openxmlformats.org/officeDocument/2006/relationships/chart" Target="../charts/chart202.xml"/><Relationship Id="rId14" Type="http://schemas.openxmlformats.org/officeDocument/2006/relationships/chart" Target="../charts/chart207.xml"/></Relationships>
</file>

<file path=ppt/slides/_rels/slide2.xml.rels><?xml version="1.0" encoding="UTF-8" standalone="yes"?>
<Relationships xmlns="http://schemas.openxmlformats.org/package/2006/relationships"><Relationship Id="rId8" Type="http://schemas.openxmlformats.org/officeDocument/2006/relationships/chart" Target="../charts/chart14.xml"/><Relationship Id="rId13" Type="http://schemas.openxmlformats.org/officeDocument/2006/relationships/chart" Target="../charts/chart19.xml"/><Relationship Id="rId3" Type="http://schemas.openxmlformats.org/officeDocument/2006/relationships/notesSlide" Target="../notesSlides/notesSlide2.xml"/><Relationship Id="rId7" Type="http://schemas.openxmlformats.org/officeDocument/2006/relationships/chart" Target="../charts/chart13.xml"/><Relationship Id="rId12" Type="http://schemas.openxmlformats.org/officeDocument/2006/relationships/chart" Target="../charts/chart18.xml"/><Relationship Id="rId2" Type="http://schemas.openxmlformats.org/officeDocument/2006/relationships/slideLayout" Target="../slideLayouts/slideLayout7.xml"/><Relationship Id="rId16" Type="http://schemas.openxmlformats.org/officeDocument/2006/relationships/chart" Target="../charts/chart22.xml"/><Relationship Id="rId1" Type="http://schemas.openxmlformats.org/officeDocument/2006/relationships/tags" Target="../tags/tag29.xml"/><Relationship Id="rId6" Type="http://schemas.openxmlformats.org/officeDocument/2006/relationships/chart" Target="../charts/chart12.xml"/><Relationship Id="rId11" Type="http://schemas.openxmlformats.org/officeDocument/2006/relationships/chart" Target="../charts/chart17.xml"/><Relationship Id="rId5" Type="http://schemas.openxmlformats.org/officeDocument/2006/relationships/image" Target="../media/image28.emf"/><Relationship Id="rId15" Type="http://schemas.openxmlformats.org/officeDocument/2006/relationships/chart" Target="../charts/chart21.xml"/><Relationship Id="rId10" Type="http://schemas.openxmlformats.org/officeDocument/2006/relationships/chart" Target="../charts/chart16.xml"/><Relationship Id="rId4" Type="http://schemas.openxmlformats.org/officeDocument/2006/relationships/oleObject" Target="../embeddings/oleObject27.bin"/><Relationship Id="rId9" Type="http://schemas.openxmlformats.org/officeDocument/2006/relationships/chart" Target="../charts/chart15.xml"/><Relationship Id="rId14" Type="http://schemas.openxmlformats.org/officeDocument/2006/relationships/chart" Target="../charts/chart20.xml"/></Relationships>
</file>

<file path=ppt/slides/_rels/slide20.xml.rels><?xml version="1.0" encoding="UTF-8" standalone="yes"?>
<Relationships xmlns="http://schemas.openxmlformats.org/package/2006/relationships"><Relationship Id="rId8" Type="http://schemas.openxmlformats.org/officeDocument/2006/relationships/chart" Target="../charts/chart212.xml"/><Relationship Id="rId13" Type="http://schemas.openxmlformats.org/officeDocument/2006/relationships/chart" Target="../charts/chart217.xml"/><Relationship Id="rId3" Type="http://schemas.openxmlformats.org/officeDocument/2006/relationships/notesSlide" Target="../notesSlides/notesSlide20.xml"/><Relationship Id="rId7" Type="http://schemas.openxmlformats.org/officeDocument/2006/relationships/chart" Target="../charts/chart211.xml"/><Relationship Id="rId12" Type="http://schemas.openxmlformats.org/officeDocument/2006/relationships/chart" Target="../charts/chart216.xml"/><Relationship Id="rId2" Type="http://schemas.openxmlformats.org/officeDocument/2006/relationships/slideLayout" Target="../slideLayouts/slideLayout7.xml"/><Relationship Id="rId16" Type="http://schemas.openxmlformats.org/officeDocument/2006/relationships/chart" Target="../charts/chart220.xml"/><Relationship Id="rId1" Type="http://schemas.openxmlformats.org/officeDocument/2006/relationships/tags" Target="../tags/tag47.xml"/><Relationship Id="rId6" Type="http://schemas.openxmlformats.org/officeDocument/2006/relationships/chart" Target="../charts/chart210.xml"/><Relationship Id="rId11" Type="http://schemas.openxmlformats.org/officeDocument/2006/relationships/chart" Target="../charts/chart215.xml"/><Relationship Id="rId5" Type="http://schemas.openxmlformats.org/officeDocument/2006/relationships/image" Target="../media/image28.emf"/><Relationship Id="rId15" Type="http://schemas.openxmlformats.org/officeDocument/2006/relationships/chart" Target="../charts/chart219.xml"/><Relationship Id="rId10" Type="http://schemas.openxmlformats.org/officeDocument/2006/relationships/chart" Target="../charts/chart214.xml"/><Relationship Id="rId4" Type="http://schemas.openxmlformats.org/officeDocument/2006/relationships/oleObject" Target="../embeddings/oleObject27.bin"/><Relationship Id="rId9" Type="http://schemas.openxmlformats.org/officeDocument/2006/relationships/chart" Target="../charts/chart213.xml"/><Relationship Id="rId14" Type="http://schemas.openxmlformats.org/officeDocument/2006/relationships/chart" Target="../charts/chart218.xml"/></Relationships>
</file>

<file path=ppt/slides/_rels/slide21.xml.rels><?xml version="1.0" encoding="UTF-8" standalone="yes"?>
<Relationships xmlns="http://schemas.openxmlformats.org/package/2006/relationships"><Relationship Id="rId8" Type="http://schemas.openxmlformats.org/officeDocument/2006/relationships/chart" Target="../charts/chart223.xml"/><Relationship Id="rId13" Type="http://schemas.openxmlformats.org/officeDocument/2006/relationships/chart" Target="../charts/chart228.xml"/><Relationship Id="rId3" Type="http://schemas.openxmlformats.org/officeDocument/2006/relationships/notesSlide" Target="../notesSlides/notesSlide21.xml"/><Relationship Id="rId7" Type="http://schemas.openxmlformats.org/officeDocument/2006/relationships/chart" Target="../charts/chart222.xml"/><Relationship Id="rId12" Type="http://schemas.openxmlformats.org/officeDocument/2006/relationships/chart" Target="../charts/chart227.xml"/><Relationship Id="rId2" Type="http://schemas.openxmlformats.org/officeDocument/2006/relationships/slideLayout" Target="../slideLayouts/slideLayout7.xml"/><Relationship Id="rId16" Type="http://schemas.openxmlformats.org/officeDocument/2006/relationships/chart" Target="../charts/chart231.xml"/><Relationship Id="rId1" Type="http://schemas.openxmlformats.org/officeDocument/2006/relationships/tags" Target="../tags/tag48.xml"/><Relationship Id="rId6" Type="http://schemas.openxmlformats.org/officeDocument/2006/relationships/chart" Target="../charts/chart221.xml"/><Relationship Id="rId11" Type="http://schemas.openxmlformats.org/officeDocument/2006/relationships/chart" Target="../charts/chart226.xml"/><Relationship Id="rId5" Type="http://schemas.openxmlformats.org/officeDocument/2006/relationships/image" Target="../media/image28.emf"/><Relationship Id="rId15" Type="http://schemas.openxmlformats.org/officeDocument/2006/relationships/chart" Target="../charts/chart230.xml"/><Relationship Id="rId10" Type="http://schemas.openxmlformats.org/officeDocument/2006/relationships/chart" Target="../charts/chart225.xml"/><Relationship Id="rId4" Type="http://schemas.openxmlformats.org/officeDocument/2006/relationships/oleObject" Target="../embeddings/oleObject27.bin"/><Relationship Id="rId9" Type="http://schemas.openxmlformats.org/officeDocument/2006/relationships/chart" Target="../charts/chart224.xml"/><Relationship Id="rId14" Type="http://schemas.openxmlformats.org/officeDocument/2006/relationships/chart" Target="../charts/chart229.xml"/></Relationships>
</file>

<file path=ppt/slides/_rels/slide22.xml.rels><?xml version="1.0" encoding="UTF-8" standalone="yes"?>
<Relationships xmlns="http://schemas.openxmlformats.org/package/2006/relationships"><Relationship Id="rId8" Type="http://schemas.openxmlformats.org/officeDocument/2006/relationships/chart" Target="../charts/chart234.xml"/><Relationship Id="rId13" Type="http://schemas.openxmlformats.org/officeDocument/2006/relationships/chart" Target="../charts/chart239.xml"/><Relationship Id="rId3" Type="http://schemas.openxmlformats.org/officeDocument/2006/relationships/notesSlide" Target="../notesSlides/notesSlide22.xml"/><Relationship Id="rId7" Type="http://schemas.openxmlformats.org/officeDocument/2006/relationships/chart" Target="../charts/chart233.xml"/><Relationship Id="rId12" Type="http://schemas.openxmlformats.org/officeDocument/2006/relationships/chart" Target="../charts/chart238.xml"/><Relationship Id="rId2" Type="http://schemas.openxmlformats.org/officeDocument/2006/relationships/slideLayout" Target="../slideLayouts/slideLayout7.xml"/><Relationship Id="rId16" Type="http://schemas.openxmlformats.org/officeDocument/2006/relationships/chart" Target="../charts/chart242.xml"/><Relationship Id="rId1" Type="http://schemas.openxmlformats.org/officeDocument/2006/relationships/tags" Target="../tags/tag49.xml"/><Relationship Id="rId6" Type="http://schemas.openxmlformats.org/officeDocument/2006/relationships/chart" Target="../charts/chart232.xml"/><Relationship Id="rId11" Type="http://schemas.openxmlformats.org/officeDocument/2006/relationships/chart" Target="../charts/chart237.xml"/><Relationship Id="rId5" Type="http://schemas.openxmlformats.org/officeDocument/2006/relationships/image" Target="../media/image28.emf"/><Relationship Id="rId15" Type="http://schemas.openxmlformats.org/officeDocument/2006/relationships/chart" Target="../charts/chart241.xml"/><Relationship Id="rId10" Type="http://schemas.openxmlformats.org/officeDocument/2006/relationships/chart" Target="../charts/chart236.xml"/><Relationship Id="rId4" Type="http://schemas.openxmlformats.org/officeDocument/2006/relationships/oleObject" Target="../embeddings/oleObject27.bin"/><Relationship Id="rId9" Type="http://schemas.openxmlformats.org/officeDocument/2006/relationships/chart" Target="../charts/chart235.xml"/><Relationship Id="rId14" Type="http://schemas.openxmlformats.org/officeDocument/2006/relationships/chart" Target="../charts/chart240.xml"/></Relationships>
</file>

<file path=ppt/slides/_rels/slide23.xml.rels><?xml version="1.0" encoding="UTF-8" standalone="yes"?>
<Relationships xmlns="http://schemas.openxmlformats.org/package/2006/relationships"><Relationship Id="rId8" Type="http://schemas.openxmlformats.org/officeDocument/2006/relationships/chart" Target="../charts/chart245.xml"/><Relationship Id="rId13" Type="http://schemas.openxmlformats.org/officeDocument/2006/relationships/chart" Target="../charts/chart250.xml"/><Relationship Id="rId3" Type="http://schemas.openxmlformats.org/officeDocument/2006/relationships/notesSlide" Target="../notesSlides/notesSlide23.xml"/><Relationship Id="rId7" Type="http://schemas.openxmlformats.org/officeDocument/2006/relationships/chart" Target="../charts/chart244.xml"/><Relationship Id="rId12" Type="http://schemas.openxmlformats.org/officeDocument/2006/relationships/chart" Target="../charts/chart249.xml"/><Relationship Id="rId2" Type="http://schemas.openxmlformats.org/officeDocument/2006/relationships/slideLayout" Target="../slideLayouts/slideLayout7.xml"/><Relationship Id="rId16" Type="http://schemas.openxmlformats.org/officeDocument/2006/relationships/chart" Target="../charts/chart253.xml"/><Relationship Id="rId1" Type="http://schemas.openxmlformats.org/officeDocument/2006/relationships/tags" Target="../tags/tag50.xml"/><Relationship Id="rId6" Type="http://schemas.openxmlformats.org/officeDocument/2006/relationships/chart" Target="../charts/chart243.xml"/><Relationship Id="rId11" Type="http://schemas.openxmlformats.org/officeDocument/2006/relationships/chart" Target="../charts/chart248.xml"/><Relationship Id="rId5" Type="http://schemas.openxmlformats.org/officeDocument/2006/relationships/image" Target="../media/image28.emf"/><Relationship Id="rId15" Type="http://schemas.openxmlformats.org/officeDocument/2006/relationships/chart" Target="../charts/chart252.xml"/><Relationship Id="rId10" Type="http://schemas.openxmlformats.org/officeDocument/2006/relationships/chart" Target="../charts/chart247.xml"/><Relationship Id="rId4" Type="http://schemas.openxmlformats.org/officeDocument/2006/relationships/oleObject" Target="../embeddings/oleObject27.bin"/><Relationship Id="rId9" Type="http://schemas.openxmlformats.org/officeDocument/2006/relationships/chart" Target="../charts/chart246.xml"/><Relationship Id="rId14" Type="http://schemas.openxmlformats.org/officeDocument/2006/relationships/chart" Target="../charts/chart251.xml"/></Relationships>
</file>

<file path=ppt/slides/_rels/slide24.xml.rels><?xml version="1.0" encoding="UTF-8" standalone="yes"?>
<Relationships xmlns="http://schemas.openxmlformats.org/package/2006/relationships"><Relationship Id="rId8" Type="http://schemas.openxmlformats.org/officeDocument/2006/relationships/chart" Target="../charts/chart256.xml"/><Relationship Id="rId13" Type="http://schemas.openxmlformats.org/officeDocument/2006/relationships/chart" Target="../charts/chart261.xml"/><Relationship Id="rId3" Type="http://schemas.openxmlformats.org/officeDocument/2006/relationships/notesSlide" Target="../notesSlides/notesSlide24.xml"/><Relationship Id="rId7" Type="http://schemas.openxmlformats.org/officeDocument/2006/relationships/chart" Target="../charts/chart255.xml"/><Relationship Id="rId12" Type="http://schemas.openxmlformats.org/officeDocument/2006/relationships/chart" Target="../charts/chart260.xml"/><Relationship Id="rId2" Type="http://schemas.openxmlformats.org/officeDocument/2006/relationships/slideLayout" Target="../slideLayouts/slideLayout7.xml"/><Relationship Id="rId16" Type="http://schemas.openxmlformats.org/officeDocument/2006/relationships/chart" Target="../charts/chart264.xml"/><Relationship Id="rId1" Type="http://schemas.openxmlformats.org/officeDocument/2006/relationships/tags" Target="../tags/tag51.xml"/><Relationship Id="rId6" Type="http://schemas.openxmlformats.org/officeDocument/2006/relationships/chart" Target="../charts/chart254.xml"/><Relationship Id="rId11" Type="http://schemas.openxmlformats.org/officeDocument/2006/relationships/chart" Target="../charts/chart259.xml"/><Relationship Id="rId5" Type="http://schemas.openxmlformats.org/officeDocument/2006/relationships/image" Target="../media/image28.emf"/><Relationship Id="rId15" Type="http://schemas.openxmlformats.org/officeDocument/2006/relationships/chart" Target="../charts/chart263.xml"/><Relationship Id="rId10" Type="http://schemas.openxmlformats.org/officeDocument/2006/relationships/chart" Target="../charts/chart258.xml"/><Relationship Id="rId4" Type="http://schemas.openxmlformats.org/officeDocument/2006/relationships/oleObject" Target="../embeddings/oleObject27.bin"/><Relationship Id="rId9" Type="http://schemas.openxmlformats.org/officeDocument/2006/relationships/chart" Target="../charts/chart257.xml"/><Relationship Id="rId14" Type="http://schemas.openxmlformats.org/officeDocument/2006/relationships/chart" Target="../charts/chart262.xml"/></Relationships>
</file>

<file path=ppt/slides/_rels/slide25.xml.rels><?xml version="1.0" encoding="UTF-8" standalone="yes"?>
<Relationships xmlns="http://schemas.openxmlformats.org/package/2006/relationships"><Relationship Id="rId8" Type="http://schemas.openxmlformats.org/officeDocument/2006/relationships/chart" Target="../charts/chart267.xml"/><Relationship Id="rId13" Type="http://schemas.openxmlformats.org/officeDocument/2006/relationships/chart" Target="../charts/chart272.xml"/><Relationship Id="rId3" Type="http://schemas.openxmlformats.org/officeDocument/2006/relationships/notesSlide" Target="../notesSlides/notesSlide25.xml"/><Relationship Id="rId7" Type="http://schemas.openxmlformats.org/officeDocument/2006/relationships/chart" Target="../charts/chart266.xml"/><Relationship Id="rId12" Type="http://schemas.openxmlformats.org/officeDocument/2006/relationships/chart" Target="../charts/chart271.xml"/><Relationship Id="rId2" Type="http://schemas.openxmlformats.org/officeDocument/2006/relationships/slideLayout" Target="../slideLayouts/slideLayout7.xml"/><Relationship Id="rId16" Type="http://schemas.openxmlformats.org/officeDocument/2006/relationships/chart" Target="../charts/chart275.xml"/><Relationship Id="rId1" Type="http://schemas.openxmlformats.org/officeDocument/2006/relationships/tags" Target="../tags/tag52.xml"/><Relationship Id="rId6" Type="http://schemas.openxmlformats.org/officeDocument/2006/relationships/chart" Target="../charts/chart265.xml"/><Relationship Id="rId11" Type="http://schemas.openxmlformats.org/officeDocument/2006/relationships/chart" Target="../charts/chart270.xml"/><Relationship Id="rId5" Type="http://schemas.openxmlformats.org/officeDocument/2006/relationships/image" Target="../media/image28.emf"/><Relationship Id="rId15" Type="http://schemas.openxmlformats.org/officeDocument/2006/relationships/chart" Target="../charts/chart274.xml"/><Relationship Id="rId10" Type="http://schemas.openxmlformats.org/officeDocument/2006/relationships/chart" Target="../charts/chart269.xml"/><Relationship Id="rId4" Type="http://schemas.openxmlformats.org/officeDocument/2006/relationships/oleObject" Target="../embeddings/oleObject27.bin"/><Relationship Id="rId9" Type="http://schemas.openxmlformats.org/officeDocument/2006/relationships/chart" Target="../charts/chart268.xml"/><Relationship Id="rId14" Type="http://schemas.openxmlformats.org/officeDocument/2006/relationships/chart" Target="../charts/chart273.xml"/></Relationships>
</file>

<file path=ppt/slides/_rels/slide26.xml.rels><?xml version="1.0" encoding="UTF-8" standalone="yes"?>
<Relationships xmlns="http://schemas.openxmlformats.org/package/2006/relationships"><Relationship Id="rId8" Type="http://schemas.openxmlformats.org/officeDocument/2006/relationships/chart" Target="../charts/chart278.xml"/><Relationship Id="rId13" Type="http://schemas.openxmlformats.org/officeDocument/2006/relationships/chart" Target="../charts/chart283.xml"/><Relationship Id="rId3" Type="http://schemas.openxmlformats.org/officeDocument/2006/relationships/notesSlide" Target="../notesSlides/notesSlide26.xml"/><Relationship Id="rId7" Type="http://schemas.openxmlformats.org/officeDocument/2006/relationships/chart" Target="../charts/chart277.xml"/><Relationship Id="rId12" Type="http://schemas.openxmlformats.org/officeDocument/2006/relationships/chart" Target="../charts/chart282.xml"/><Relationship Id="rId2" Type="http://schemas.openxmlformats.org/officeDocument/2006/relationships/slideLayout" Target="../slideLayouts/slideLayout7.xml"/><Relationship Id="rId16" Type="http://schemas.openxmlformats.org/officeDocument/2006/relationships/chart" Target="../charts/chart286.xml"/><Relationship Id="rId1" Type="http://schemas.openxmlformats.org/officeDocument/2006/relationships/tags" Target="../tags/tag53.xml"/><Relationship Id="rId6" Type="http://schemas.openxmlformats.org/officeDocument/2006/relationships/chart" Target="../charts/chart276.xml"/><Relationship Id="rId11" Type="http://schemas.openxmlformats.org/officeDocument/2006/relationships/chart" Target="../charts/chart281.xml"/><Relationship Id="rId5" Type="http://schemas.openxmlformats.org/officeDocument/2006/relationships/image" Target="../media/image28.emf"/><Relationship Id="rId15" Type="http://schemas.openxmlformats.org/officeDocument/2006/relationships/chart" Target="../charts/chart285.xml"/><Relationship Id="rId10" Type="http://schemas.openxmlformats.org/officeDocument/2006/relationships/chart" Target="../charts/chart280.xml"/><Relationship Id="rId4" Type="http://schemas.openxmlformats.org/officeDocument/2006/relationships/oleObject" Target="../embeddings/oleObject27.bin"/><Relationship Id="rId9" Type="http://schemas.openxmlformats.org/officeDocument/2006/relationships/chart" Target="../charts/chart279.xml"/><Relationship Id="rId14" Type="http://schemas.openxmlformats.org/officeDocument/2006/relationships/chart" Target="../charts/chart284.xml"/></Relationships>
</file>

<file path=ppt/slides/_rels/slide27.xml.rels><?xml version="1.0" encoding="UTF-8" standalone="yes"?>
<Relationships xmlns="http://schemas.openxmlformats.org/package/2006/relationships"><Relationship Id="rId8" Type="http://schemas.openxmlformats.org/officeDocument/2006/relationships/chart" Target="../charts/chart289.xml"/><Relationship Id="rId13" Type="http://schemas.openxmlformats.org/officeDocument/2006/relationships/chart" Target="../charts/chart294.xml"/><Relationship Id="rId3" Type="http://schemas.openxmlformats.org/officeDocument/2006/relationships/notesSlide" Target="../notesSlides/notesSlide27.xml"/><Relationship Id="rId7" Type="http://schemas.openxmlformats.org/officeDocument/2006/relationships/chart" Target="../charts/chart288.xml"/><Relationship Id="rId12" Type="http://schemas.openxmlformats.org/officeDocument/2006/relationships/chart" Target="../charts/chart293.xml"/><Relationship Id="rId2" Type="http://schemas.openxmlformats.org/officeDocument/2006/relationships/slideLayout" Target="../slideLayouts/slideLayout7.xml"/><Relationship Id="rId16" Type="http://schemas.openxmlformats.org/officeDocument/2006/relationships/chart" Target="../charts/chart297.xml"/><Relationship Id="rId1" Type="http://schemas.openxmlformats.org/officeDocument/2006/relationships/tags" Target="../tags/tag54.xml"/><Relationship Id="rId6" Type="http://schemas.openxmlformats.org/officeDocument/2006/relationships/chart" Target="../charts/chart287.xml"/><Relationship Id="rId11" Type="http://schemas.openxmlformats.org/officeDocument/2006/relationships/chart" Target="../charts/chart292.xml"/><Relationship Id="rId5" Type="http://schemas.openxmlformats.org/officeDocument/2006/relationships/image" Target="../media/image28.emf"/><Relationship Id="rId15" Type="http://schemas.openxmlformats.org/officeDocument/2006/relationships/chart" Target="../charts/chart296.xml"/><Relationship Id="rId10" Type="http://schemas.openxmlformats.org/officeDocument/2006/relationships/chart" Target="../charts/chart291.xml"/><Relationship Id="rId4" Type="http://schemas.openxmlformats.org/officeDocument/2006/relationships/oleObject" Target="../embeddings/oleObject27.bin"/><Relationship Id="rId9" Type="http://schemas.openxmlformats.org/officeDocument/2006/relationships/chart" Target="../charts/chart290.xml"/><Relationship Id="rId14" Type="http://schemas.openxmlformats.org/officeDocument/2006/relationships/chart" Target="../charts/chart295.xml"/></Relationships>
</file>

<file path=ppt/slides/_rels/slide28.xml.rels><?xml version="1.0" encoding="UTF-8" standalone="yes"?>
<Relationships xmlns="http://schemas.openxmlformats.org/package/2006/relationships"><Relationship Id="rId8" Type="http://schemas.openxmlformats.org/officeDocument/2006/relationships/chart" Target="../charts/chart300.xml"/><Relationship Id="rId13" Type="http://schemas.openxmlformats.org/officeDocument/2006/relationships/chart" Target="../charts/chart305.xml"/><Relationship Id="rId3" Type="http://schemas.openxmlformats.org/officeDocument/2006/relationships/notesSlide" Target="../notesSlides/notesSlide28.xml"/><Relationship Id="rId7" Type="http://schemas.openxmlformats.org/officeDocument/2006/relationships/chart" Target="../charts/chart299.xml"/><Relationship Id="rId12" Type="http://schemas.openxmlformats.org/officeDocument/2006/relationships/chart" Target="../charts/chart304.xml"/><Relationship Id="rId2" Type="http://schemas.openxmlformats.org/officeDocument/2006/relationships/slideLayout" Target="../slideLayouts/slideLayout7.xml"/><Relationship Id="rId16" Type="http://schemas.openxmlformats.org/officeDocument/2006/relationships/chart" Target="../charts/chart308.xml"/><Relationship Id="rId1" Type="http://schemas.openxmlformats.org/officeDocument/2006/relationships/tags" Target="../tags/tag55.xml"/><Relationship Id="rId6" Type="http://schemas.openxmlformats.org/officeDocument/2006/relationships/chart" Target="../charts/chart298.xml"/><Relationship Id="rId11" Type="http://schemas.openxmlformats.org/officeDocument/2006/relationships/chart" Target="../charts/chart303.xml"/><Relationship Id="rId5" Type="http://schemas.openxmlformats.org/officeDocument/2006/relationships/image" Target="../media/image28.emf"/><Relationship Id="rId15" Type="http://schemas.openxmlformats.org/officeDocument/2006/relationships/chart" Target="../charts/chart307.xml"/><Relationship Id="rId10" Type="http://schemas.openxmlformats.org/officeDocument/2006/relationships/chart" Target="../charts/chart302.xml"/><Relationship Id="rId4" Type="http://schemas.openxmlformats.org/officeDocument/2006/relationships/oleObject" Target="../embeddings/oleObject27.bin"/><Relationship Id="rId9" Type="http://schemas.openxmlformats.org/officeDocument/2006/relationships/chart" Target="../charts/chart301.xml"/><Relationship Id="rId14" Type="http://schemas.openxmlformats.org/officeDocument/2006/relationships/chart" Target="../charts/chart306.xml"/></Relationships>
</file>

<file path=ppt/slides/_rels/slide29.xml.rels><?xml version="1.0" encoding="UTF-8" standalone="yes"?>
<Relationships xmlns="http://schemas.openxmlformats.org/package/2006/relationships"><Relationship Id="rId8" Type="http://schemas.openxmlformats.org/officeDocument/2006/relationships/chart" Target="../charts/chart311.xml"/><Relationship Id="rId13" Type="http://schemas.openxmlformats.org/officeDocument/2006/relationships/chart" Target="../charts/chart316.xml"/><Relationship Id="rId3" Type="http://schemas.openxmlformats.org/officeDocument/2006/relationships/notesSlide" Target="../notesSlides/notesSlide29.xml"/><Relationship Id="rId7" Type="http://schemas.openxmlformats.org/officeDocument/2006/relationships/chart" Target="../charts/chart310.xml"/><Relationship Id="rId12" Type="http://schemas.openxmlformats.org/officeDocument/2006/relationships/chart" Target="../charts/chart315.xml"/><Relationship Id="rId2" Type="http://schemas.openxmlformats.org/officeDocument/2006/relationships/slideLayout" Target="../slideLayouts/slideLayout7.xml"/><Relationship Id="rId16" Type="http://schemas.openxmlformats.org/officeDocument/2006/relationships/chart" Target="../charts/chart319.xml"/><Relationship Id="rId1" Type="http://schemas.openxmlformats.org/officeDocument/2006/relationships/tags" Target="../tags/tag56.xml"/><Relationship Id="rId6" Type="http://schemas.openxmlformats.org/officeDocument/2006/relationships/chart" Target="../charts/chart309.xml"/><Relationship Id="rId11" Type="http://schemas.openxmlformats.org/officeDocument/2006/relationships/chart" Target="../charts/chart314.xml"/><Relationship Id="rId5" Type="http://schemas.openxmlformats.org/officeDocument/2006/relationships/image" Target="../media/image28.emf"/><Relationship Id="rId15" Type="http://schemas.openxmlformats.org/officeDocument/2006/relationships/chart" Target="../charts/chart318.xml"/><Relationship Id="rId10" Type="http://schemas.openxmlformats.org/officeDocument/2006/relationships/chart" Target="../charts/chart313.xml"/><Relationship Id="rId4" Type="http://schemas.openxmlformats.org/officeDocument/2006/relationships/oleObject" Target="../embeddings/oleObject27.bin"/><Relationship Id="rId9" Type="http://schemas.openxmlformats.org/officeDocument/2006/relationships/chart" Target="../charts/chart312.xml"/><Relationship Id="rId14" Type="http://schemas.openxmlformats.org/officeDocument/2006/relationships/chart" Target="../charts/chart317.xml"/></Relationships>
</file>

<file path=ppt/slides/_rels/slide3.xml.rels><?xml version="1.0" encoding="UTF-8" standalone="yes"?>
<Relationships xmlns="http://schemas.openxmlformats.org/package/2006/relationships"><Relationship Id="rId8" Type="http://schemas.openxmlformats.org/officeDocument/2006/relationships/chart" Target="../charts/chart25.xml"/><Relationship Id="rId13" Type="http://schemas.openxmlformats.org/officeDocument/2006/relationships/chart" Target="../charts/chart30.xml"/><Relationship Id="rId3" Type="http://schemas.openxmlformats.org/officeDocument/2006/relationships/notesSlide" Target="../notesSlides/notesSlide3.xml"/><Relationship Id="rId7" Type="http://schemas.openxmlformats.org/officeDocument/2006/relationships/chart" Target="../charts/chart24.xml"/><Relationship Id="rId12" Type="http://schemas.openxmlformats.org/officeDocument/2006/relationships/chart" Target="../charts/chart29.xml"/><Relationship Id="rId2" Type="http://schemas.openxmlformats.org/officeDocument/2006/relationships/slideLayout" Target="../slideLayouts/slideLayout7.xml"/><Relationship Id="rId16" Type="http://schemas.openxmlformats.org/officeDocument/2006/relationships/chart" Target="../charts/chart33.xml"/><Relationship Id="rId1" Type="http://schemas.openxmlformats.org/officeDocument/2006/relationships/tags" Target="../tags/tag30.xml"/><Relationship Id="rId6" Type="http://schemas.openxmlformats.org/officeDocument/2006/relationships/chart" Target="../charts/chart23.xml"/><Relationship Id="rId11" Type="http://schemas.openxmlformats.org/officeDocument/2006/relationships/chart" Target="../charts/chart28.xml"/><Relationship Id="rId5" Type="http://schemas.openxmlformats.org/officeDocument/2006/relationships/image" Target="../media/image28.emf"/><Relationship Id="rId15" Type="http://schemas.openxmlformats.org/officeDocument/2006/relationships/chart" Target="../charts/chart32.xml"/><Relationship Id="rId10" Type="http://schemas.openxmlformats.org/officeDocument/2006/relationships/chart" Target="../charts/chart27.xml"/><Relationship Id="rId4" Type="http://schemas.openxmlformats.org/officeDocument/2006/relationships/oleObject" Target="../embeddings/oleObject27.bin"/><Relationship Id="rId9" Type="http://schemas.openxmlformats.org/officeDocument/2006/relationships/chart" Target="../charts/chart26.xml"/><Relationship Id="rId14" Type="http://schemas.openxmlformats.org/officeDocument/2006/relationships/chart" Target="../charts/chart31.xml"/></Relationships>
</file>

<file path=ppt/slides/_rels/slide30.xml.rels><?xml version="1.0" encoding="UTF-8" standalone="yes"?>
<Relationships xmlns="http://schemas.openxmlformats.org/package/2006/relationships"><Relationship Id="rId8" Type="http://schemas.openxmlformats.org/officeDocument/2006/relationships/chart" Target="../charts/chart322.xml"/><Relationship Id="rId13" Type="http://schemas.openxmlformats.org/officeDocument/2006/relationships/chart" Target="../charts/chart327.xml"/><Relationship Id="rId3" Type="http://schemas.openxmlformats.org/officeDocument/2006/relationships/notesSlide" Target="../notesSlides/notesSlide30.xml"/><Relationship Id="rId7" Type="http://schemas.openxmlformats.org/officeDocument/2006/relationships/chart" Target="../charts/chart321.xml"/><Relationship Id="rId12" Type="http://schemas.openxmlformats.org/officeDocument/2006/relationships/chart" Target="../charts/chart326.xml"/><Relationship Id="rId2" Type="http://schemas.openxmlformats.org/officeDocument/2006/relationships/slideLayout" Target="../slideLayouts/slideLayout7.xml"/><Relationship Id="rId16" Type="http://schemas.openxmlformats.org/officeDocument/2006/relationships/chart" Target="../charts/chart330.xml"/><Relationship Id="rId1" Type="http://schemas.openxmlformats.org/officeDocument/2006/relationships/tags" Target="../tags/tag57.xml"/><Relationship Id="rId6" Type="http://schemas.openxmlformats.org/officeDocument/2006/relationships/chart" Target="../charts/chart320.xml"/><Relationship Id="rId11" Type="http://schemas.openxmlformats.org/officeDocument/2006/relationships/chart" Target="../charts/chart325.xml"/><Relationship Id="rId5" Type="http://schemas.openxmlformats.org/officeDocument/2006/relationships/image" Target="../media/image28.emf"/><Relationship Id="rId15" Type="http://schemas.openxmlformats.org/officeDocument/2006/relationships/chart" Target="../charts/chart329.xml"/><Relationship Id="rId10" Type="http://schemas.openxmlformats.org/officeDocument/2006/relationships/chart" Target="../charts/chart324.xml"/><Relationship Id="rId4" Type="http://schemas.openxmlformats.org/officeDocument/2006/relationships/oleObject" Target="../embeddings/oleObject27.bin"/><Relationship Id="rId9" Type="http://schemas.openxmlformats.org/officeDocument/2006/relationships/chart" Target="../charts/chart323.xml"/><Relationship Id="rId14" Type="http://schemas.openxmlformats.org/officeDocument/2006/relationships/chart" Target="../charts/chart328.xml"/></Relationships>
</file>

<file path=ppt/slides/_rels/slide31.xml.rels><?xml version="1.0" encoding="UTF-8" standalone="yes"?>
<Relationships xmlns="http://schemas.openxmlformats.org/package/2006/relationships"><Relationship Id="rId8" Type="http://schemas.openxmlformats.org/officeDocument/2006/relationships/chart" Target="../charts/chart333.xml"/><Relationship Id="rId13" Type="http://schemas.openxmlformats.org/officeDocument/2006/relationships/chart" Target="../charts/chart338.xml"/><Relationship Id="rId3" Type="http://schemas.openxmlformats.org/officeDocument/2006/relationships/notesSlide" Target="../notesSlides/notesSlide31.xml"/><Relationship Id="rId7" Type="http://schemas.openxmlformats.org/officeDocument/2006/relationships/chart" Target="../charts/chart332.xml"/><Relationship Id="rId12" Type="http://schemas.openxmlformats.org/officeDocument/2006/relationships/chart" Target="../charts/chart337.xml"/><Relationship Id="rId2" Type="http://schemas.openxmlformats.org/officeDocument/2006/relationships/slideLayout" Target="../slideLayouts/slideLayout7.xml"/><Relationship Id="rId16" Type="http://schemas.openxmlformats.org/officeDocument/2006/relationships/chart" Target="../charts/chart341.xml"/><Relationship Id="rId1" Type="http://schemas.openxmlformats.org/officeDocument/2006/relationships/tags" Target="../tags/tag58.xml"/><Relationship Id="rId6" Type="http://schemas.openxmlformats.org/officeDocument/2006/relationships/chart" Target="../charts/chart331.xml"/><Relationship Id="rId11" Type="http://schemas.openxmlformats.org/officeDocument/2006/relationships/chart" Target="../charts/chart336.xml"/><Relationship Id="rId5" Type="http://schemas.openxmlformats.org/officeDocument/2006/relationships/image" Target="../media/image28.emf"/><Relationship Id="rId15" Type="http://schemas.openxmlformats.org/officeDocument/2006/relationships/chart" Target="../charts/chart340.xml"/><Relationship Id="rId10" Type="http://schemas.openxmlformats.org/officeDocument/2006/relationships/chart" Target="../charts/chart335.xml"/><Relationship Id="rId4" Type="http://schemas.openxmlformats.org/officeDocument/2006/relationships/oleObject" Target="../embeddings/oleObject27.bin"/><Relationship Id="rId9" Type="http://schemas.openxmlformats.org/officeDocument/2006/relationships/chart" Target="../charts/chart334.xml"/><Relationship Id="rId14" Type="http://schemas.openxmlformats.org/officeDocument/2006/relationships/chart" Target="../charts/chart339.xml"/></Relationships>
</file>

<file path=ppt/slides/_rels/slide32.xml.rels><?xml version="1.0" encoding="UTF-8" standalone="yes"?>
<Relationships xmlns="http://schemas.openxmlformats.org/package/2006/relationships"><Relationship Id="rId8" Type="http://schemas.openxmlformats.org/officeDocument/2006/relationships/chart" Target="../charts/chart344.xml"/><Relationship Id="rId13" Type="http://schemas.openxmlformats.org/officeDocument/2006/relationships/chart" Target="../charts/chart349.xml"/><Relationship Id="rId3" Type="http://schemas.openxmlformats.org/officeDocument/2006/relationships/notesSlide" Target="../notesSlides/notesSlide32.xml"/><Relationship Id="rId7" Type="http://schemas.openxmlformats.org/officeDocument/2006/relationships/chart" Target="../charts/chart343.xml"/><Relationship Id="rId12" Type="http://schemas.openxmlformats.org/officeDocument/2006/relationships/chart" Target="../charts/chart348.xml"/><Relationship Id="rId2" Type="http://schemas.openxmlformats.org/officeDocument/2006/relationships/slideLayout" Target="../slideLayouts/slideLayout7.xml"/><Relationship Id="rId16" Type="http://schemas.openxmlformats.org/officeDocument/2006/relationships/chart" Target="../charts/chart352.xml"/><Relationship Id="rId1" Type="http://schemas.openxmlformats.org/officeDocument/2006/relationships/tags" Target="../tags/tag59.xml"/><Relationship Id="rId6" Type="http://schemas.openxmlformats.org/officeDocument/2006/relationships/chart" Target="../charts/chart342.xml"/><Relationship Id="rId11" Type="http://schemas.openxmlformats.org/officeDocument/2006/relationships/chart" Target="../charts/chart347.xml"/><Relationship Id="rId5" Type="http://schemas.openxmlformats.org/officeDocument/2006/relationships/image" Target="../media/image28.emf"/><Relationship Id="rId15" Type="http://schemas.openxmlformats.org/officeDocument/2006/relationships/chart" Target="../charts/chart351.xml"/><Relationship Id="rId10" Type="http://schemas.openxmlformats.org/officeDocument/2006/relationships/chart" Target="../charts/chart346.xml"/><Relationship Id="rId4" Type="http://schemas.openxmlformats.org/officeDocument/2006/relationships/oleObject" Target="../embeddings/oleObject27.bin"/><Relationship Id="rId9" Type="http://schemas.openxmlformats.org/officeDocument/2006/relationships/chart" Target="../charts/chart345.xml"/><Relationship Id="rId14" Type="http://schemas.openxmlformats.org/officeDocument/2006/relationships/chart" Target="../charts/chart350.xml"/></Relationships>
</file>

<file path=ppt/slides/_rels/slide33.xml.rels><?xml version="1.0" encoding="UTF-8" standalone="yes"?>
<Relationships xmlns="http://schemas.openxmlformats.org/package/2006/relationships"><Relationship Id="rId8" Type="http://schemas.openxmlformats.org/officeDocument/2006/relationships/chart" Target="../charts/chart355.xml"/><Relationship Id="rId13" Type="http://schemas.openxmlformats.org/officeDocument/2006/relationships/chart" Target="../charts/chart360.xml"/><Relationship Id="rId3" Type="http://schemas.openxmlformats.org/officeDocument/2006/relationships/notesSlide" Target="../notesSlides/notesSlide33.xml"/><Relationship Id="rId7" Type="http://schemas.openxmlformats.org/officeDocument/2006/relationships/chart" Target="../charts/chart354.xml"/><Relationship Id="rId12" Type="http://schemas.openxmlformats.org/officeDocument/2006/relationships/chart" Target="../charts/chart359.xml"/><Relationship Id="rId2" Type="http://schemas.openxmlformats.org/officeDocument/2006/relationships/slideLayout" Target="../slideLayouts/slideLayout7.xml"/><Relationship Id="rId16" Type="http://schemas.openxmlformats.org/officeDocument/2006/relationships/chart" Target="../charts/chart363.xml"/><Relationship Id="rId1" Type="http://schemas.openxmlformats.org/officeDocument/2006/relationships/tags" Target="../tags/tag60.xml"/><Relationship Id="rId6" Type="http://schemas.openxmlformats.org/officeDocument/2006/relationships/chart" Target="../charts/chart353.xml"/><Relationship Id="rId11" Type="http://schemas.openxmlformats.org/officeDocument/2006/relationships/chart" Target="../charts/chart358.xml"/><Relationship Id="rId5" Type="http://schemas.openxmlformats.org/officeDocument/2006/relationships/image" Target="../media/image28.emf"/><Relationship Id="rId15" Type="http://schemas.openxmlformats.org/officeDocument/2006/relationships/chart" Target="../charts/chart362.xml"/><Relationship Id="rId10" Type="http://schemas.openxmlformats.org/officeDocument/2006/relationships/chart" Target="../charts/chart357.xml"/><Relationship Id="rId4" Type="http://schemas.openxmlformats.org/officeDocument/2006/relationships/oleObject" Target="../embeddings/oleObject27.bin"/><Relationship Id="rId9" Type="http://schemas.openxmlformats.org/officeDocument/2006/relationships/chart" Target="../charts/chart356.xml"/><Relationship Id="rId14" Type="http://schemas.openxmlformats.org/officeDocument/2006/relationships/chart" Target="../charts/chart361.xml"/></Relationships>
</file>

<file path=ppt/slides/_rels/slide34.xml.rels><?xml version="1.0" encoding="UTF-8" standalone="yes"?>
<Relationships xmlns="http://schemas.openxmlformats.org/package/2006/relationships"><Relationship Id="rId8" Type="http://schemas.openxmlformats.org/officeDocument/2006/relationships/chart" Target="../charts/chart366.xml"/><Relationship Id="rId13" Type="http://schemas.openxmlformats.org/officeDocument/2006/relationships/chart" Target="../charts/chart371.xml"/><Relationship Id="rId3" Type="http://schemas.openxmlformats.org/officeDocument/2006/relationships/notesSlide" Target="../notesSlides/notesSlide34.xml"/><Relationship Id="rId7" Type="http://schemas.openxmlformats.org/officeDocument/2006/relationships/chart" Target="../charts/chart365.xml"/><Relationship Id="rId12" Type="http://schemas.openxmlformats.org/officeDocument/2006/relationships/chart" Target="../charts/chart370.xml"/><Relationship Id="rId2" Type="http://schemas.openxmlformats.org/officeDocument/2006/relationships/slideLayout" Target="../slideLayouts/slideLayout7.xml"/><Relationship Id="rId16" Type="http://schemas.openxmlformats.org/officeDocument/2006/relationships/chart" Target="../charts/chart374.xml"/><Relationship Id="rId1" Type="http://schemas.openxmlformats.org/officeDocument/2006/relationships/tags" Target="../tags/tag61.xml"/><Relationship Id="rId6" Type="http://schemas.openxmlformats.org/officeDocument/2006/relationships/chart" Target="../charts/chart364.xml"/><Relationship Id="rId11" Type="http://schemas.openxmlformats.org/officeDocument/2006/relationships/chart" Target="../charts/chart369.xml"/><Relationship Id="rId5" Type="http://schemas.openxmlformats.org/officeDocument/2006/relationships/image" Target="../media/image28.emf"/><Relationship Id="rId15" Type="http://schemas.openxmlformats.org/officeDocument/2006/relationships/chart" Target="../charts/chart373.xml"/><Relationship Id="rId10" Type="http://schemas.openxmlformats.org/officeDocument/2006/relationships/chart" Target="../charts/chart368.xml"/><Relationship Id="rId4" Type="http://schemas.openxmlformats.org/officeDocument/2006/relationships/oleObject" Target="../embeddings/oleObject27.bin"/><Relationship Id="rId9" Type="http://schemas.openxmlformats.org/officeDocument/2006/relationships/chart" Target="../charts/chart367.xml"/><Relationship Id="rId14" Type="http://schemas.openxmlformats.org/officeDocument/2006/relationships/chart" Target="../charts/chart372.xml"/></Relationships>
</file>

<file path=ppt/slides/_rels/slide35.xml.rels><?xml version="1.0" encoding="UTF-8" standalone="yes"?>
<Relationships xmlns="http://schemas.openxmlformats.org/package/2006/relationships"><Relationship Id="rId8" Type="http://schemas.openxmlformats.org/officeDocument/2006/relationships/chart" Target="../charts/chart377.xml"/><Relationship Id="rId13" Type="http://schemas.openxmlformats.org/officeDocument/2006/relationships/chart" Target="../charts/chart382.xml"/><Relationship Id="rId3" Type="http://schemas.openxmlformats.org/officeDocument/2006/relationships/notesSlide" Target="../notesSlides/notesSlide35.xml"/><Relationship Id="rId7" Type="http://schemas.openxmlformats.org/officeDocument/2006/relationships/chart" Target="../charts/chart376.xml"/><Relationship Id="rId12" Type="http://schemas.openxmlformats.org/officeDocument/2006/relationships/chart" Target="../charts/chart381.xml"/><Relationship Id="rId2" Type="http://schemas.openxmlformats.org/officeDocument/2006/relationships/slideLayout" Target="../slideLayouts/slideLayout7.xml"/><Relationship Id="rId16" Type="http://schemas.openxmlformats.org/officeDocument/2006/relationships/chart" Target="../charts/chart385.xml"/><Relationship Id="rId1" Type="http://schemas.openxmlformats.org/officeDocument/2006/relationships/tags" Target="../tags/tag62.xml"/><Relationship Id="rId6" Type="http://schemas.openxmlformats.org/officeDocument/2006/relationships/chart" Target="../charts/chart375.xml"/><Relationship Id="rId11" Type="http://schemas.openxmlformats.org/officeDocument/2006/relationships/chart" Target="../charts/chart380.xml"/><Relationship Id="rId5" Type="http://schemas.openxmlformats.org/officeDocument/2006/relationships/image" Target="../media/image28.emf"/><Relationship Id="rId15" Type="http://schemas.openxmlformats.org/officeDocument/2006/relationships/chart" Target="../charts/chart384.xml"/><Relationship Id="rId10" Type="http://schemas.openxmlformats.org/officeDocument/2006/relationships/chart" Target="../charts/chart379.xml"/><Relationship Id="rId4" Type="http://schemas.openxmlformats.org/officeDocument/2006/relationships/oleObject" Target="../embeddings/oleObject27.bin"/><Relationship Id="rId9" Type="http://schemas.openxmlformats.org/officeDocument/2006/relationships/chart" Target="../charts/chart378.xml"/><Relationship Id="rId14" Type="http://schemas.openxmlformats.org/officeDocument/2006/relationships/chart" Target="../charts/chart383.xml"/></Relationships>
</file>

<file path=ppt/slides/_rels/slide36.xml.rels><?xml version="1.0" encoding="UTF-8" standalone="yes"?>
<Relationships xmlns="http://schemas.openxmlformats.org/package/2006/relationships"><Relationship Id="rId8" Type="http://schemas.openxmlformats.org/officeDocument/2006/relationships/chart" Target="../charts/chart388.xml"/><Relationship Id="rId13" Type="http://schemas.openxmlformats.org/officeDocument/2006/relationships/chart" Target="../charts/chart393.xml"/><Relationship Id="rId3" Type="http://schemas.openxmlformats.org/officeDocument/2006/relationships/notesSlide" Target="../notesSlides/notesSlide36.xml"/><Relationship Id="rId7" Type="http://schemas.openxmlformats.org/officeDocument/2006/relationships/chart" Target="../charts/chart387.xml"/><Relationship Id="rId12" Type="http://schemas.openxmlformats.org/officeDocument/2006/relationships/chart" Target="../charts/chart392.xml"/><Relationship Id="rId2" Type="http://schemas.openxmlformats.org/officeDocument/2006/relationships/slideLayout" Target="../slideLayouts/slideLayout7.xml"/><Relationship Id="rId16" Type="http://schemas.openxmlformats.org/officeDocument/2006/relationships/chart" Target="../charts/chart396.xml"/><Relationship Id="rId1" Type="http://schemas.openxmlformats.org/officeDocument/2006/relationships/tags" Target="../tags/tag63.xml"/><Relationship Id="rId6" Type="http://schemas.openxmlformats.org/officeDocument/2006/relationships/chart" Target="../charts/chart386.xml"/><Relationship Id="rId11" Type="http://schemas.openxmlformats.org/officeDocument/2006/relationships/chart" Target="../charts/chart391.xml"/><Relationship Id="rId5" Type="http://schemas.openxmlformats.org/officeDocument/2006/relationships/image" Target="../media/image28.emf"/><Relationship Id="rId15" Type="http://schemas.openxmlformats.org/officeDocument/2006/relationships/chart" Target="../charts/chart395.xml"/><Relationship Id="rId10" Type="http://schemas.openxmlformats.org/officeDocument/2006/relationships/chart" Target="../charts/chart390.xml"/><Relationship Id="rId4" Type="http://schemas.openxmlformats.org/officeDocument/2006/relationships/oleObject" Target="../embeddings/oleObject27.bin"/><Relationship Id="rId9" Type="http://schemas.openxmlformats.org/officeDocument/2006/relationships/chart" Target="../charts/chart389.xml"/><Relationship Id="rId14" Type="http://schemas.openxmlformats.org/officeDocument/2006/relationships/chart" Target="../charts/chart394.xml"/></Relationships>
</file>

<file path=ppt/slides/_rels/slide37.xml.rels><?xml version="1.0" encoding="UTF-8" standalone="yes"?>
<Relationships xmlns="http://schemas.openxmlformats.org/package/2006/relationships"><Relationship Id="rId8" Type="http://schemas.openxmlformats.org/officeDocument/2006/relationships/chart" Target="../charts/chart399.xml"/><Relationship Id="rId13" Type="http://schemas.openxmlformats.org/officeDocument/2006/relationships/chart" Target="../charts/chart404.xml"/><Relationship Id="rId3" Type="http://schemas.openxmlformats.org/officeDocument/2006/relationships/notesSlide" Target="../notesSlides/notesSlide37.xml"/><Relationship Id="rId7" Type="http://schemas.openxmlformats.org/officeDocument/2006/relationships/chart" Target="../charts/chart398.xml"/><Relationship Id="rId12" Type="http://schemas.openxmlformats.org/officeDocument/2006/relationships/chart" Target="../charts/chart403.xml"/><Relationship Id="rId2" Type="http://schemas.openxmlformats.org/officeDocument/2006/relationships/slideLayout" Target="../slideLayouts/slideLayout7.xml"/><Relationship Id="rId16" Type="http://schemas.openxmlformats.org/officeDocument/2006/relationships/chart" Target="../charts/chart407.xml"/><Relationship Id="rId1" Type="http://schemas.openxmlformats.org/officeDocument/2006/relationships/tags" Target="../tags/tag64.xml"/><Relationship Id="rId6" Type="http://schemas.openxmlformats.org/officeDocument/2006/relationships/chart" Target="../charts/chart397.xml"/><Relationship Id="rId11" Type="http://schemas.openxmlformats.org/officeDocument/2006/relationships/chart" Target="../charts/chart402.xml"/><Relationship Id="rId5" Type="http://schemas.openxmlformats.org/officeDocument/2006/relationships/image" Target="../media/image28.emf"/><Relationship Id="rId15" Type="http://schemas.openxmlformats.org/officeDocument/2006/relationships/chart" Target="../charts/chart406.xml"/><Relationship Id="rId10" Type="http://schemas.openxmlformats.org/officeDocument/2006/relationships/chart" Target="../charts/chart401.xml"/><Relationship Id="rId4" Type="http://schemas.openxmlformats.org/officeDocument/2006/relationships/oleObject" Target="../embeddings/oleObject27.bin"/><Relationship Id="rId9" Type="http://schemas.openxmlformats.org/officeDocument/2006/relationships/chart" Target="../charts/chart400.xml"/><Relationship Id="rId14" Type="http://schemas.openxmlformats.org/officeDocument/2006/relationships/chart" Target="../charts/chart405.xml"/></Relationships>
</file>

<file path=ppt/slides/_rels/slide38.xml.rels><?xml version="1.0" encoding="UTF-8" standalone="yes"?>
<Relationships xmlns="http://schemas.openxmlformats.org/package/2006/relationships"><Relationship Id="rId8" Type="http://schemas.openxmlformats.org/officeDocument/2006/relationships/chart" Target="../charts/chart410.xml"/><Relationship Id="rId13" Type="http://schemas.openxmlformats.org/officeDocument/2006/relationships/chart" Target="../charts/chart415.xml"/><Relationship Id="rId3" Type="http://schemas.openxmlformats.org/officeDocument/2006/relationships/notesSlide" Target="../notesSlides/notesSlide38.xml"/><Relationship Id="rId7" Type="http://schemas.openxmlformats.org/officeDocument/2006/relationships/chart" Target="../charts/chart409.xml"/><Relationship Id="rId12" Type="http://schemas.openxmlformats.org/officeDocument/2006/relationships/chart" Target="../charts/chart414.xml"/><Relationship Id="rId2" Type="http://schemas.openxmlformats.org/officeDocument/2006/relationships/slideLayout" Target="../slideLayouts/slideLayout7.xml"/><Relationship Id="rId16" Type="http://schemas.openxmlformats.org/officeDocument/2006/relationships/chart" Target="../charts/chart418.xml"/><Relationship Id="rId1" Type="http://schemas.openxmlformats.org/officeDocument/2006/relationships/tags" Target="../tags/tag65.xml"/><Relationship Id="rId6" Type="http://schemas.openxmlformats.org/officeDocument/2006/relationships/chart" Target="../charts/chart408.xml"/><Relationship Id="rId11" Type="http://schemas.openxmlformats.org/officeDocument/2006/relationships/chart" Target="../charts/chart413.xml"/><Relationship Id="rId5" Type="http://schemas.openxmlformats.org/officeDocument/2006/relationships/image" Target="../media/image28.emf"/><Relationship Id="rId15" Type="http://schemas.openxmlformats.org/officeDocument/2006/relationships/chart" Target="../charts/chart417.xml"/><Relationship Id="rId10" Type="http://schemas.openxmlformats.org/officeDocument/2006/relationships/chart" Target="../charts/chart412.xml"/><Relationship Id="rId4" Type="http://schemas.openxmlformats.org/officeDocument/2006/relationships/oleObject" Target="../embeddings/oleObject27.bin"/><Relationship Id="rId9" Type="http://schemas.openxmlformats.org/officeDocument/2006/relationships/chart" Target="../charts/chart411.xml"/><Relationship Id="rId14" Type="http://schemas.openxmlformats.org/officeDocument/2006/relationships/chart" Target="../charts/chart416.xml"/></Relationships>
</file>

<file path=ppt/slides/_rels/slide39.xml.rels><?xml version="1.0" encoding="UTF-8" standalone="yes"?>
<Relationships xmlns="http://schemas.openxmlformats.org/package/2006/relationships"><Relationship Id="rId8" Type="http://schemas.openxmlformats.org/officeDocument/2006/relationships/chart" Target="../charts/chart421.xml"/><Relationship Id="rId13" Type="http://schemas.openxmlformats.org/officeDocument/2006/relationships/chart" Target="../charts/chart426.xml"/><Relationship Id="rId3" Type="http://schemas.openxmlformats.org/officeDocument/2006/relationships/notesSlide" Target="../notesSlides/notesSlide39.xml"/><Relationship Id="rId7" Type="http://schemas.openxmlformats.org/officeDocument/2006/relationships/chart" Target="../charts/chart420.xml"/><Relationship Id="rId12" Type="http://schemas.openxmlformats.org/officeDocument/2006/relationships/chart" Target="../charts/chart425.xml"/><Relationship Id="rId2" Type="http://schemas.openxmlformats.org/officeDocument/2006/relationships/slideLayout" Target="../slideLayouts/slideLayout7.xml"/><Relationship Id="rId16" Type="http://schemas.openxmlformats.org/officeDocument/2006/relationships/chart" Target="../charts/chart429.xml"/><Relationship Id="rId1" Type="http://schemas.openxmlformats.org/officeDocument/2006/relationships/tags" Target="../tags/tag66.xml"/><Relationship Id="rId6" Type="http://schemas.openxmlformats.org/officeDocument/2006/relationships/chart" Target="../charts/chart419.xml"/><Relationship Id="rId11" Type="http://schemas.openxmlformats.org/officeDocument/2006/relationships/chart" Target="../charts/chart424.xml"/><Relationship Id="rId5" Type="http://schemas.openxmlformats.org/officeDocument/2006/relationships/image" Target="../media/image28.emf"/><Relationship Id="rId15" Type="http://schemas.openxmlformats.org/officeDocument/2006/relationships/chart" Target="../charts/chart428.xml"/><Relationship Id="rId10" Type="http://schemas.openxmlformats.org/officeDocument/2006/relationships/chart" Target="../charts/chart423.xml"/><Relationship Id="rId4" Type="http://schemas.openxmlformats.org/officeDocument/2006/relationships/oleObject" Target="../embeddings/oleObject27.bin"/><Relationship Id="rId9" Type="http://schemas.openxmlformats.org/officeDocument/2006/relationships/chart" Target="../charts/chart422.xml"/><Relationship Id="rId14" Type="http://schemas.openxmlformats.org/officeDocument/2006/relationships/chart" Target="../charts/chart427.xml"/></Relationships>
</file>

<file path=ppt/slides/_rels/slide4.xml.rels><?xml version="1.0" encoding="UTF-8" standalone="yes"?>
<Relationships xmlns="http://schemas.openxmlformats.org/package/2006/relationships"><Relationship Id="rId8" Type="http://schemas.openxmlformats.org/officeDocument/2006/relationships/chart" Target="../charts/chart36.xml"/><Relationship Id="rId13" Type="http://schemas.openxmlformats.org/officeDocument/2006/relationships/chart" Target="../charts/chart41.xml"/><Relationship Id="rId3" Type="http://schemas.openxmlformats.org/officeDocument/2006/relationships/notesSlide" Target="../notesSlides/notesSlide4.xml"/><Relationship Id="rId7" Type="http://schemas.openxmlformats.org/officeDocument/2006/relationships/chart" Target="../charts/chart35.xml"/><Relationship Id="rId12" Type="http://schemas.openxmlformats.org/officeDocument/2006/relationships/chart" Target="../charts/chart40.xml"/><Relationship Id="rId2" Type="http://schemas.openxmlformats.org/officeDocument/2006/relationships/slideLayout" Target="../slideLayouts/slideLayout7.xml"/><Relationship Id="rId16" Type="http://schemas.openxmlformats.org/officeDocument/2006/relationships/chart" Target="../charts/chart44.xml"/><Relationship Id="rId1" Type="http://schemas.openxmlformats.org/officeDocument/2006/relationships/tags" Target="../tags/tag31.xml"/><Relationship Id="rId6" Type="http://schemas.openxmlformats.org/officeDocument/2006/relationships/chart" Target="../charts/chart34.xml"/><Relationship Id="rId11" Type="http://schemas.openxmlformats.org/officeDocument/2006/relationships/chart" Target="../charts/chart39.xml"/><Relationship Id="rId5" Type="http://schemas.openxmlformats.org/officeDocument/2006/relationships/image" Target="../media/image28.emf"/><Relationship Id="rId15" Type="http://schemas.openxmlformats.org/officeDocument/2006/relationships/chart" Target="../charts/chart43.xml"/><Relationship Id="rId10" Type="http://schemas.openxmlformats.org/officeDocument/2006/relationships/chart" Target="../charts/chart38.xml"/><Relationship Id="rId4" Type="http://schemas.openxmlformats.org/officeDocument/2006/relationships/oleObject" Target="../embeddings/oleObject27.bin"/><Relationship Id="rId9" Type="http://schemas.openxmlformats.org/officeDocument/2006/relationships/chart" Target="../charts/chart37.xml"/><Relationship Id="rId14" Type="http://schemas.openxmlformats.org/officeDocument/2006/relationships/chart" Target="../charts/chart42.xml"/></Relationships>
</file>

<file path=ppt/slides/_rels/slide40.xml.rels><?xml version="1.0" encoding="UTF-8" standalone="yes"?>
<Relationships xmlns="http://schemas.openxmlformats.org/package/2006/relationships"><Relationship Id="rId8" Type="http://schemas.openxmlformats.org/officeDocument/2006/relationships/chart" Target="../charts/chart432.xml"/><Relationship Id="rId13" Type="http://schemas.openxmlformats.org/officeDocument/2006/relationships/chart" Target="../charts/chart437.xml"/><Relationship Id="rId3" Type="http://schemas.openxmlformats.org/officeDocument/2006/relationships/notesSlide" Target="../notesSlides/notesSlide40.xml"/><Relationship Id="rId7" Type="http://schemas.openxmlformats.org/officeDocument/2006/relationships/chart" Target="../charts/chart431.xml"/><Relationship Id="rId12" Type="http://schemas.openxmlformats.org/officeDocument/2006/relationships/chart" Target="../charts/chart436.xml"/><Relationship Id="rId2" Type="http://schemas.openxmlformats.org/officeDocument/2006/relationships/slideLayout" Target="../slideLayouts/slideLayout7.xml"/><Relationship Id="rId16" Type="http://schemas.openxmlformats.org/officeDocument/2006/relationships/chart" Target="../charts/chart440.xml"/><Relationship Id="rId1" Type="http://schemas.openxmlformats.org/officeDocument/2006/relationships/tags" Target="../tags/tag67.xml"/><Relationship Id="rId6" Type="http://schemas.openxmlformats.org/officeDocument/2006/relationships/chart" Target="../charts/chart430.xml"/><Relationship Id="rId11" Type="http://schemas.openxmlformats.org/officeDocument/2006/relationships/chart" Target="../charts/chart435.xml"/><Relationship Id="rId5" Type="http://schemas.openxmlformats.org/officeDocument/2006/relationships/image" Target="../media/image28.emf"/><Relationship Id="rId15" Type="http://schemas.openxmlformats.org/officeDocument/2006/relationships/chart" Target="../charts/chart439.xml"/><Relationship Id="rId10" Type="http://schemas.openxmlformats.org/officeDocument/2006/relationships/chart" Target="../charts/chart434.xml"/><Relationship Id="rId4" Type="http://schemas.openxmlformats.org/officeDocument/2006/relationships/oleObject" Target="../embeddings/oleObject27.bin"/><Relationship Id="rId9" Type="http://schemas.openxmlformats.org/officeDocument/2006/relationships/chart" Target="../charts/chart433.xml"/><Relationship Id="rId14" Type="http://schemas.openxmlformats.org/officeDocument/2006/relationships/chart" Target="../charts/chart438.xml"/></Relationships>
</file>

<file path=ppt/slides/_rels/slide41.xml.rels><?xml version="1.0" encoding="UTF-8" standalone="yes"?>
<Relationships xmlns="http://schemas.openxmlformats.org/package/2006/relationships"><Relationship Id="rId8" Type="http://schemas.openxmlformats.org/officeDocument/2006/relationships/chart" Target="../charts/chart443.xml"/><Relationship Id="rId13" Type="http://schemas.openxmlformats.org/officeDocument/2006/relationships/chart" Target="../charts/chart448.xml"/><Relationship Id="rId3" Type="http://schemas.openxmlformats.org/officeDocument/2006/relationships/notesSlide" Target="../notesSlides/notesSlide41.xml"/><Relationship Id="rId7" Type="http://schemas.openxmlformats.org/officeDocument/2006/relationships/chart" Target="../charts/chart442.xml"/><Relationship Id="rId12" Type="http://schemas.openxmlformats.org/officeDocument/2006/relationships/chart" Target="../charts/chart447.xml"/><Relationship Id="rId2" Type="http://schemas.openxmlformats.org/officeDocument/2006/relationships/slideLayout" Target="../slideLayouts/slideLayout7.xml"/><Relationship Id="rId16" Type="http://schemas.openxmlformats.org/officeDocument/2006/relationships/chart" Target="../charts/chart451.xml"/><Relationship Id="rId1" Type="http://schemas.openxmlformats.org/officeDocument/2006/relationships/tags" Target="../tags/tag68.xml"/><Relationship Id="rId6" Type="http://schemas.openxmlformats.org/officeDocument/2006/relationships/chart" Target="../charts/chart441.xml"/><Relationship Id="rId11" Type="http://schemas.openxmlformats.org/officeDocument/2006/relationships/chart" Target="../charts/chart446.xml"/><Relationship Id="rId5" Type="http://schemas.openxmlformats.org/officeDocument/2006/relationships/image" Target="../media/image28.emf"/><Relationship Id="rId15" Type="http://schemas.openxmlformats.org/officeDocument/2006/relationships/chart" Target="../charts/chart450.xml"/><Relationship Id="rId10" Type="http://schemas.openxmlformats.org/officeDocument/2006/relationships/chart" Target="../charts/chart445.xml"/><Relationship Id="rId4" Type="http://schemas.openxmlformats.org/officeDocument/2006/relationships/oleObject" Target="../embeddings/oleObject27.bin"/><Relationship Id="rId9" Type="http://schemas.openxmlformats.org/officeDocument/2006/relationships/chart" Target="../charts/chart444.xml"/><Relationship Id="rId14" Type="http://schemas.openxmlformats.org/officeDocument/2006/relationships/chart" Target="../charts/chart449.xml"/></Relationships>
</file>

<file path=ppt/slides/_rels/slide42.xml.rels><?xml version="1.0" encoding="UTF-8" standalone="yes"?>
<Relationships xmlns="http://schemas.openxmlformats.org/package/2006/relationships"><Relationship Id="rId8" Type="http://schemas.openxmlformats.org/officeDocument/2006/relationships/chart" Target="../charts/chart454.xml"/><Relationship Id="rId13" Type="http://schemas.openxmlformats.org/officeDocument/2006/relationships/chart" Target="../charts/chart459.xml"/><Relationship Id="rId3" Type="http://schemas.openxmlformats.org/officeDocument/2006/relationships/notesSlide" Target="../notesSlides/notesSlide42.xml"/><Relationship Id="rId7" Type="http://schemas.openxmlformats.org/officeDocument/2006/relationships/chart" Target="../charts/chart453.xml"/><Relationship Id="rId12" Type="http://schemas.openxmlformats.org/officeDocument/2006/relationships/chart" Target="../charts/chart458.xml"/><Relationship Id="rId2" Type="http://schemas.openxmlformats.org/officeDocument/2006/relationships/slideLayout" Target="../slideLayouts/slideLayout7.xml"/><Relationship Id="rId16" Type="http://schemas.openxmlformats.org/officeDocument/2006/relationships/chart" Target="../charts/chart462.xml"/><Relationship Id="rId1" Type="http://schemas.openxmlformats.org/officeDocument/2006/relationships/tags" Target="../tags/tag69.xml"/><Relationship Id="rId6" Type="http://schemas.openxmlformats.org/officeDocument/2006/relationships/chart" Target="../charts/chart452.xml"/><Relationship Id="rId11" Type="http://schemas.openxmlformats.org/officeDocument/2006/relationships/chart" Target="../charts/chart457.xml"/><Relationship Id="rId5" Type="http://schemas.openxmlformats.org/officeDocument/2006/relationships/image" Target="../media/image28.emf"/><Relationship Id="rId15" Type="http://schemas.openxmlformats.org/officeDocument/2006/relationships/chart" Target="../charts/chart461.xml"/><Relationship Id="rId10" Type="http://schemas.openxmlformats.org/officeDocument/2006/relationships/chart" Target="../charts/chart456.xml"/><Relationship Id="rId4" Type="http://schemas.openxmlformats.org/officeDocument/2006/relationships/oleObject" Target="../embeddings/oleObject27.bin"/><Relationship Id="rId9" Type="http://schemas.openxmlformats.org/officeDocument/2006/relationships/chart" Target="../charts/chart455.xml"/><Relationship Id="rId14" Type="http://schemas.openxmlformats.org/officeDocument/2006/relationships/chart" Target="../charts/chart460.xml"/></Relationships>
</file>

<file path=ppt/slides/_rels/slide43.xml.rels><?xml version="1.0" encoding="UTF-8" standalone="yes"?>
<Relationships xmlns="http://schemas.openxmlformats.org/package/2006/relationships"><Relationship Id="rId8" Type="http://schemas.openxmlformats.org/officeDocument/2006/relationships/chart" Target="../charts/chart465.xml"/><Relationship Id="rId13" Type="http://schemas.openxmlformats.org/officeDocument/2006/relationships/chart" Target="../charts/chart470.xml"/><Relationship Id="rId3" Type="http://schemas.openxmlformats.org/officeDocument/2006/relationships/notesSlide" Target="../notesSlides/notesSlide43.xml"/><Relationship Id="rId7" Type="http://schemas.openxmlformats.org/officeDocument/2006/relationships/chart" Target="../charts/chart464.xml"/><Relationship Id="rId12" Type="http://schemas.openxmlformats.org/officeDocument/2006/relationships/chart" Target="../charts/chart469.xml"/><Relationship Id="rId2" Type="http://schemas.openxmlformats.org/officeDocument/2006/relationships/slideLayout" Target="../slideLayouts/slideLayout7.xml"/><Relationship Id="rId16" Type="http://schemas.openxmlformats.org/officeDocument/2006/relationships/chart" Target="../charts/chart473.xml"/><Relationship Id="rId1" Type="http://schemas.openxmlformats.org/officeDocument/2006/relationships/tags" Target="../tags/tag70.xml"/><Relationship Id="rId6" Type="http://schemas.openxmlformats.org/officeDocument/2006/relationships/chart" Target="../charts/chart463.xml"/><Relationship Id="rId11" Type="http://schemas.openxmlformats.org/officeDocument/2006/relationships/chart" Target="../charts/chart468.xml"/><Relationship Id="rId5" Type="http://schemas.openxmlformats.org/officeDocument/2006/relationships/image" Target="../media/image28.emf"/><Relationship Id="rId15" Type="http://schemas.openxmlformats.org/officeDocument/2006/relationships/chart" Target="../charts/chart472.xml"/><Relationship Id="rId10" Type="http://schemas.openxmlformats.org/officeDocument/2006/relationships/chart" Target="../charts/chart467.xml"/><Relationship Id="rId4" Type="http://schemas.openxmlformats.org/officeDocument/2006/relationships/oleObject" Target="../embeddings/oleObject27.bin"/><Relationship Id="rId9" Type="http://schemas.openxmlformats.org/officeDocument/2006/relationships/chart" Target="../charts/chart466.xml"/><Relationship Id="rId14" Type="http://schemas.openxmlformats.org/officeDocument/2006/relationships/chart" Target="../charts/chart471.xml"/></Relationships>
</file>

<file path=ppt/slides/_rels/slide44.xml.rels><?xml version="1.0" encoding="UTF-8" standalone="yes"?>
<Relationships xmlns="http://schemas.openxmlformats.org/package/2006/relationships"><Relationship Id="rId8" Type="http://schemas.openxmlformats.org/officeDocument/2006/relationships/chart" Target="../charts/chart476.xml"/><Relationship Id="rId13" Type="http://schemas.openxmlformats.org/officeDocument/2006/relationships/chart" Target="../charts/chart481.xml"/><Relationship Id="rId3" Type="http://schemas.openxmlformats.org/officeDocument/2006/relationships/notesSlide" Target="../notesSlides/notesSlide44.xml"/><Relationship Id="rId7" Type="http://schemas.openxmlformats.org/officeDocument/2006/relationships/chart" Target="../charts/chart475.xml"/><Relationship Id="rId12" Type="http://schemas.openxmlformats.org/officeDocument/2006/relationships/chart" Target="../charts/chart480.xml"/><Relationship Id="rId2" Type="http://schemas.openxmlformats.org/officeDocument/2006/relationships/slideLayout" Target="../slideLayouts/slideLayout7.xml"/><Relationship Id="rId16" Type="http://schemas.openxmlformats.org/officeDocument/2006/relationships/chart" Target="../charts/chart484.xml"/><Relationship Id="rId1" Type="http://schemas.openxmlformats.org/officeDocument/2006/relationships/tags" Target="../tags/tag71.xml"/><Relationship Id="rId6" Type="http://schemas.openxmlformats.org/officeDocument/2006/relationships/chart" Target="../charts/chart474.xml"/><Relationship Id="rId11" Type="http://schemas.openxmlformats.org/officeDocument/2006/relationships/chart" Target="../charts/chart479.xml"/><Relationship Id="rId5" Type="http://schemas.openxmlformats.org/officeDocument/2006/relationships/image" Target="../media/image28.emf"/><Relationship Id="rId15" Type="http://schemas.openxmlformats.org/officeDocument/2006/relationships/chart" Target="../charts/chart483.xml"/><Relationship Id="rId10" Type="http://schemas.openxmlformats.org/officeDocument/2006/relationships/chart" Target="../charts/chart478.xml"/><Relationship Id="rId4" Type="http://schemas.openxmlformats.org/officeDocument/2006/relationships/oleObject" Target="../embeddings/oleObject27.bin"/><Relationship Id="rId9" Type="http://schemas.openxmlformats.org/officeDocument/2006/relationships/chart" Target="../charts/chart477.xml"/><Relationship Id="rId14" Type="http://schemas.openxmlformats.org/officeDocument/2006/relationships/chart" Target="../charts/chart482.xml"/></Relationships>
</file>

<file path=ppt/slides/_rels/slide45.xml.rels><?xml version="1.0" encoding="UTF-8" standalone="yes"?>
<Relationships xmlns="http://schemas.openxmlformats.org/package/2006/relationships"><Relationship Id="rId8" Type="http://schemas.openxmlformats.org/officeDocument/2006/relationships/chart" Target="../charts/chart487.xml"/><Relationship Id="rId13" Type="http://schemas.openxmlformats.org/officeDocument/2006/relationships/chart" Target="../charts/chart492.xml"/><Relationship Id="rId3" Type="http://schemas.openxmlformats.org/officeDocument/2006/relationships/notesSlide" Target="../notesSlides/notesSlide45.xml"/><Relationship Id="rId7" Type="http://schemas.openxmlformats.org/officeDocument/2006/relationships/chart" Target="../charts/chart486.xml"/><Relationship Id="rId12" Type="http://schemas.openxmlformats.org/officeDocument/2006/relationships/chart" Target="../charts/chart491.xml"/><Relationship Id="rId2" Type="http://schemas.openxmlformats.org/officeDocument/2006/relationships/slideLayout" Target="../slideLayouts/slideLayout7.xml"/><Relationship Id="rId16" Type="http://schemas.openxmlformats.org/officeDocument/2006/relationships/chart" Target="../charts/chart495.xml"/><Relationship Id="rId1" Type="http://schemas.openxmlformats.org/officeDocument/2006/relationships/tags" Target="../tags/tag72.xml"/><Relationship Id="rId6" Type="http://schemas.openxmlformats.org/officeDocument/2006/relationships/chart" Target="../charts/chart485.xml"/><Relationship Id="rId11" Type="http://schemas.openxmlformats.org/officeDocument/2006/relationships/chart" Target="../charts/chart490.xml"/><Relationship Id="rId5" Type="http://schemas.openxmlformats.org/officeDocument/2006/relationships/image" Target="../media/image28.emf"/><Relationship Id="rId15" Type="http://schemas.openxmlformats.org/officeDocument/2006/relationships/chart" Target="../charts/chart494.xml"/><Relationship Id="rId10" Type="http://schemas.openxmlformats.org/officeDocument/2006/relationships/chart" Target="../charts/chart489.xml"/><Relationship Id="rId4" Type="http://schemas.openxmlformats.org/officeDocument/2006/relationships/oleObject" Target="../embeddings/oleObject27.bin"/><Relationship Id="rId9" Type="http://schemas.openxmlformats.org/officeDocument/2006/relationships/chart" Target="../charts/chart488.xml"/><Relationship Id="rId14" Type="http://schemas.openxmlformats.org/officeDocument/2006/relationships/chart" Target="../charts/chart493.xml"/></Relationships>
</file>

<file path=ppt/slides/_rels/slide46.xml.rels><?xml version="1.0" encoding="UTF-8" standalone="yes"?>
<Relationships xmlns="http://schemas.openxmlformats.org/package/2006/relationships"><Relationship Id="rId8" Type="http://schemas.openxmlformats.org/officeDocument/2006/relationships/chart" Target="../charts/chart498.xml"/><Relationship Id="rId13" Type="http://schemas.openxmlformats.org/officeDocument/2006/relationships/chart" Target="../charts/chart503.xml"/><Relationship Id="rId3" Type="http://schemas.openxmlformats.org/officeDocument/2006/relationships/notesSlide" Target="../notesSlides/notesSlide46.xml"/><Relationship Id="rId7" Type="http://schemas.openxmlformats.org/officeDocument/2006/relationships/chart" Target="../charts/chart497.xml"/><Relationship Id="rId12" Type="http://schemas.openxmlformats.org/officeDocument/2006/relationships/chart" Target="../charts/chart502.xml"/><Relationship Id="rId2" Type="http://schemas.openxmlformats.org/officeDocument/2006/relationships/slideLayout" Target="../slideLayouts/slideLayout7.xml"/><Relationship Id="rId16" Type="http://schemas.openxmlformats.org/officeDocument/2006/relationships/chart" Target="../charts/chart506.xml"/><Relationship Id="rId1" Type="http://schemas.openxmlformats.org/officeDocument/2006/relationships/tags" Target="../tags/tag73.xml"/><Relationship Id="rId6" Type="http://schemas.openxmlformats.org/officeDocument/2006/relationships/chart" Target="../charts/chart496.xml"/><Relationship Id="rId11" Type="http://schemas.openxmlformats.org/officeDocument/2006/relationships/chart" Target="../charts/chart501.xml"/><Relationship Id="rId5" Type="http://schemas.openxmlformats.org/officeDocument/2006/relationships/image" Target="../media/image28.emf"/><Relationship Id="rId15" Type="http://schemas.openxmlformats.org/officeDocument/2006/relationships/chart" Target="../charts/chart505.xml"/><Relationship Id="rId10" Type="http://schemas.openxmlformats.org/officeDocument/2006/relationships/chart" Target="../charts/chart500.xml"/><Relationship Id="rId4" Type="http://schemas.openxmlformats.org/officeDocument/2006/relationships/oleObject" Target="../embeddings/oleObject27.bin"/><Relationship Id="rId9" Type="http://schemas.openxmlformats.org/officeDocument/2006/relationships/chart" Target="../charts/chart499.xml"/><Relationship Id="rId14" Type="http://schemas.openxmlformats.org/officeDocument/2006/relationships/chart" Target="../charts/chart504.xml"/></Relationships>
</file>

<file path=ppt/slides/_rels/slide47.xml.rels><?xml version="1.0" encoding="UTF-8" standalone="yes"?>
<Relationships xmlns="http://schemas.openxmlformats.org/package/2006/relationships"><Relationship Id="rId8" Type="http://schemas.openxmlformats.org/officeDocument/2006/relationships/chart" Target="../charts/chart509.xml"/><Relationship Id="rId13" Type="http://schemas.openxmlformats.org/officeDocument/2006/relationships/chart" Target="../charts/chart514.xml"/><Relationship Id="rId3" Type="http://schemas.openxmlformats.org/officeDocument/2006/relationships/notesSlide" Target="../notesSlides/notesSlide47.xml"/><Relationship Id="rId7" Type="http://schemas.openxmlformats.org/officeDocument/2006/relationships/chart" Target="../charts/chart508.xml"/><Relationship Id="rId12" Type="http://schemas.openxmlformats.org/officeDocument/2006/relationships/chart" Target="../charts/chart513.xml"/><Relationship Id="rId2" Type="http://schemas.openxmlformats.org/officeDocument/2006/relationships/slideLayout" Target="../slideLayouts/slideLayout7.xml"/><Relationship Id="rId16" Type="http://schemas.openxmlformats.org/officeDocument/2006/relationships/chart" Target="../charts/chart517.xml"/><Relationship Id="rId1" Type="http://schemas.openxmlformats.org/officeDocument/2006/relationships/tags" Target="../tags/tag74.xml"/><Relationship Id="rId6" Type="http://schemas.openxmlformats.org/officeDocument/2006/relationships/chart" Target="../charts/chart507.xml"/><Relationship Id="rId11" Type="http://schemas.openxmlformats.org/officeDocument/2006/relationships/chart" Target="../charts/chart512.xml"/><Relationship Id="rId5" Type="http://schemas.openxmlformats.org/officeDocument/2006/relationships/image" Target="../media/image28.emf"/><Relationship Id="rId15" Type="http://schemas.openxmlformats.org/officeDocument/2006/relationships/chart" Target="../charts/chart516.xml"/><Relationship Id="rId10" Type="http://schemas.openxmlformats.org/officeDocument/2006/relationships/chart" Target="../charts/chart511.xml"/><Relationship Id="rId4" Type="http://schemas.openxmlformats.org/officeDocument/2006/relationships/oleObject" Target="../embeddings/oleObject27.bin"/><Relationship Id="rId9" Type="http://schemas.openxmlformats.org/officeDocument/2006/relationships/chart" Target="../charts/chart510.xml"/><Relationship Id="rId14" Type="http://schemas.openxmlformats.org/officeDocument/2006/relationships/chart" Target="../charts/chart515.xml"/></Relationships>
</file>

<file path=ppt/slides/_rels/slide48.xml.rels><?xml version="1.0" encoding="UTF-8" standalone="yes"?>
<Relationships xmlns="http://schemas.openxmlformats.org/package/2006/relationships"><Relationship Id="rId8" Type="http://schemas.openxmlformats.org/officeDocument/2006/relationships/chart" Target="../charts/chart520.xml"/><Relationship Id="rId13" Type="http://schemas.openxmlformats.org/officeDocument/2006/relationships/chart" Target="../charts/chart525.xml"/><Relationship Id="rId3" Type="http://schemas.openxmlformats.org/officeDocument/2006/relationships/notesSlide" Target="../notesSlides/notesSlide48.xml"/><Relationship Id="rId7" Type="http://schemas.openxmlformats.org/officeDocument/2006/relationships/chart" Target="../charts/chart519.xml"/><Relationship Id="rId12" Type="http://schemas.openxmlformats.org/officeDocument/2006/relationships/chart" Target="../charts/chart524.xml"/><Relationship Id="rId2" Type="http://schemas.openxmlformats.org/officeDocument/2006/relationships/slideLayout" Target="../slideLayouts/slideLayout7.xml"/><Relationship Id="rId16" Type="http://schemas.openxmlformats.org/officeDocument/2006/relationships/chart" Target="../charts/chart528.xml"/><Relationship Id="rId1" Type="http://schemas.openxmlformats.org/officeDocument/2006/relationships/tags" Target="../tags/tag75.xml"/><Relationship Id="rId6" Type="http://schemas.openxmlformats.org/officeDocument/2006/relationships/chart" Target="../charts/chart518.xml"/><Relationship Id="rId11" Type="http://schemas.openxmlformats.org/officeDocument/2006/relationships/chart" Target="../charts/chart523.xml"/><Relationship Id="rId5" Type="http://schemas.openxmlformats.org/officeDocument/2006/relationships/image" Target="../media/image28.emf"/><Relationship Id="rId15" Type="http://schemas.openxmlformats.org/officeDocument/2006/relationships/chart" Target="../charts/chart527.xml"/><Relationship Id="rId10" Type="http://schemas.openxmlformats.org/officeDocument/2006/relationships/chart" Target="../charts/chart522.xml"/><Relationship Id="rId4" Type="http://schemas.openxmlformats.org/officeDocument/2006/relationships/oleObject" Target="../embeddings/oleObject27.bin"/><Relationship Id="rId9" Type="http://schemas.openxmlformats.org/officeDocument/2006/relationships/chart" Target="../charts/chart521.xml"/><Relationship Id="rId14" Type="http://schemas.openxmlformats.org/officeDocument/2006/relationships/chart" Target="../charts/chart526.xml"/></Relationships>
</file>

<file path=ppt/slides/_rels/slide49.xml.rels><?xml version="1.0" encoding="UTF-8" standalone="yes"?>
<Relationships xmlns="http://schemas.openxmlformats.org/package/2006/relationships"><Relationship Id="rId8" Type="http://schemas.openxmlformats.org/officeDocument/2006/relationships/chart" Target="../charts/chart531.xml"/><Relationship Id="rId13" Type="http://schemas.openxmlformats.org/officeDocument/2006/relationships/chart" Target="../charts/chart536.xml"/><Relationship Id="rId3" Type="http://schemas.openxmlformats.org/officeDocument/2006/relationships/notesSlide" Target="../notesSlides/notesSlide49.xml"/><Relationship Id="rId7" Type="http://schemas.openxmlformats.org/officeDocument/2006/relationships/chart" Target="../charts/chart530.xml"/><Relationship Id="rId12" Type="http://schemas.openxmlformats.org/officeDocument/2006/relationships/chart" Target="../charts/chart535.xml"/><Relationship Id="rId2" Type="http://schemas.openxmlformats.org/officeDocument/2006/relationships/slideLayout" Target="../slideLayouts/slideLayout7.xml"/><Relationship Id="rId16" Type="http://schemas.openxmlformats.org/officeDocument/2006/relationships/chart" Target="../charts/chart539.xml"/><Relationship Id="rId1" Type="http://schemas.openxmlformats.org/officeDocument/2006/relationships/tags" Target="../tags/tag76.xml"/><Relationship Id="rId6" Type="http://schemas.openxmlformats.org/officeDocument/2006/relationships/chart" Target="../charts/chart529.xml"/><Relationship Id="rId11" Type="http://schemas.openxmlformats.org/officeDocument/2006/relationships/chart" Target="../charts/chart534.xml"/><Relationship Id="rId5" Type="http://schemas.openxmlformats.org/officeDocument/2006/relationships/image" Target="../media/image28.emf"/><Relationship Id="rId15" Type="http://schemas.openxmlformats.org/officeDocument/2006/relationships/chart" Target="../charts/chart538.xml"/><Relationship Id="rId10" Type="http://schemas.openxmlformats.org/officeDocument/2006/relationships/chart" Target="../charts/chart533.xml"/><Relationship Id="rId4" Type="http://schemas.openxmlformats.org/officeDocument/2006/relationships/oleObject" Target="../embeddings/oleObject27.bin"/><Relationship Id="rId9" Type="http://schemas.openxmlformats.org/officeDocument/2006/relationships/chart" Target="../charts/chart532.xml"/><Relationship Id="rId14" Type="http://schemas.openxmlformats.org/officeDocument/2006/relationships/chart" Target="../charts/chart537.xml"/></Relationships>
</file>

<file path=ppt/slides/_rels/slide5.xml.rels><?xml version="1.0" encoding="UTF-8" standalone="yes"?>
<Relationships xmlns="http://schemas.openxmlformats.org/package/2006/relationships"><Relationship Id="rId8" Type="http://schemas.openxmlformats.org/officeDocument/2006/relationships/chart" Target="../charts/chart47.xml"/><Relationship Id="rId13" Type="http://schemas.openxmlformats.org/officeDocument/2006/relationships/chart" Target="../charts/chart52.xml"/><Relationship Id="rId3" Type="http://schemas.openxmlformats.org/officeDocument/2006/relationships/notesSlide" Target="../notesSlides/notesSlide5.xml"/><Relationship Id="rId7" Type="http://schemas.openxmlformats.org/officeDocument/2006/relationships/chart" Target="../charts/chart46.xml"/><Relationship Id="rId12" Type="http://schemas.openxmlformats.org/officeDocument/2006/relationships/chart" Target="../charts/chart51.xml"/><Relationship Id="rId2" Type="http://schemas.openxmlformats.org/officeDocument/2006/relationships/slideLayout" Target="../slideLayouts/slideLayout7.xml"/><Relationship Id="rId16" Type="http://schemas.openxmlformats.org/officeDocument/2006/relationships/chart" Target="../charts/chart55.xml"/><Relationship Id="rId1" Type="http://schemas.openxmlformats.org/officeDocument/2006/relationships/tags" Target="../tags/tag32.xml"/><Relationship Id="rId6" Type="http://schemas.openxmlformats.org/officeDocument/2006/relationships/chart" Target="../charts/chart45.xml"/><Relationship Id="rId11" Type="http://schemas.openxmlformats.org/officeDocument/2006/relationships/chart" Target="../charts/chart50.xml"/><Relationship Id="rId5" Type="http://schemas.openxmlformats.org/officeDocument/2006/relationships/image" Target="../media/image28.emf"/><Relationship Id="rId15" Type="http://schemas.openxmlformats.org/officeDocument/2006/relationships/chart" Target="../charts/chart54.xml"/><Relationship Id="rId10" Type="http://schemas.openxmlformats.org/officeDocument/2006/relationships/chart" Target="../charts/chart49.xml"/><Relationship Id="rId4" Type="http://schemas.openxmlformats.org/officeDocument/2006/relationships/oleObject" Target="../embeddings/oleObject27.bin"/><Relationship Id="rId9" Type="http://schemas.openxmlformats.org/officeDocument/2006/relationships/chart" Target="../charts/chart48.xml"/><Relationship Id="rId14" Type="http://schemas.openxmlformats.org/officeDocument/2006/relationships/chart" Target="../charts/chart53.xml"/></Relationships>
</file>

<file path=ppt/slides/_rels/slide50.xml.rels><?xml version="1.0" encoding="UTF-8" standalone="yes"?>
<Relationships xmlns="http://schemas.openxmlformats.org/package/2006/relationships"><Relationship Id="rId8" Type="http://schemas.openxmlformats.org/officeDocument/2006/relationships/chart" Target="../charts/chart542.xml"/><Relationship Id="rId13" Type="http://schemas.openxmlformats.org/officeDocument/2006/relationships/chart" Target="../charts/chart547.xml"/><Relationship Id="rId3" Type="http://schemas.openxmlformats.org/officeDocument/2006/relationships/notesSlide" Target="../notesSlides/notesSlide50.xml"/><Relationship Id="rId7" Type="http://schemas.openxmlformats.org/officeDocument/2006/relationships/chart" Target="../charts/chart541.xml"/><Relationship Id="rId12" Type="http://schemas.openxmlformats.org/officeDocument/2006/relationships/chart" Target="../charts/chart546.xml"/><Relationship Id="rId2" Type="http://schemas.openxmlformats.org/officeDocument/2006/relationships/slideLayout" Target="../slideLayouts/slideLayout7.xml"/><Relationship Id="rId16" Type="http://schemas.openxmlformats.org/officeDocument/2006/relationships/chart" Target="../charts/chart550.xml"/><Relationship Id="rId1" Type="http://schemas.openxmlformats.org/officeDocument/2006/relationships/tags" Target="../tags/tag77.xml"/><Relationship Id="rId6" Type="http://schemas.openxmlformats.org/officeDocument/2006/relationships/chart" Target="../charts/chart540.xml"/><Relationship Id="rId11" Type="http://schemas.openxmlformats.org/officeDocument/2006/relationships/chart" Target="../charts/chart545.xml"/><Relationship Id="rId5" Type="http://schemas.openxmlformats.org/officeDocument/2006/relationships/image" Target="../media/image28.emf"/><Relationship Id="rId15" Type="http://schemas.openxmlformats.org/officeDocument/2006/relationships/chart" Target="../charts/chart549.xml"/><Relationship Id="rId10" Type="http://schemas.openxmlformats.org/officeDocument/2006/relationships/chart" Target="../charts/chart544.xml"/><Relationship Id="rId4" Type="http://schemas.openxmlformats.org/officeDocument/2006/relationships/oleObject" Target="../embeddings/oleObject27.bin"/><Relationship Id="rId9" Type="http://schemas.openxmlformats.org/officeDocument/2006/relationships/chart" Target="../charts/chart543.xml"/><Relationship Id="rId14" Type="http://schemas.openxmlformats.org/officeDocument/2006/relationships/chart" Target="../charts/chart548.xml"/></Relationships>
</file>

<file path=ppt/slides/_rels/slide51.xml.rels><?xml version="1.0" encoding="UTF-8" standalone="yes"?>
<Relationships xmlns="http://schemas.openxmlformats.org/package/2006/relationships"><Relationship Id="rId8" Type="http://schemas.openxmlformats.org/officeDocument/2006/relationships/chart" Target="../charts/chart553.xml"/><Relationship Id="rId13" Type="http://schemas.openxmlformats.org/officeDocument/2006/relationships/chart" Target="../charts/chart558.xml"/><Relationship Id="rId3" Type="http://schemas.openxmlformats.org/officeDocument/2006/relationships/notesSlide" Target="../notesSlides/notesSlide51.xml"/><Relationship Id="rId7" Type="http://schemas.openxmlformats.org/officeDocument/2006/relationships/chart" Target="../charts/chart552.xml"/><Relationship Id="rId12" Type="http://schemas.openxmlformats.org/officeDocument/2006/relationships/chart" Target="../charts/chart557.xml"/><Relationship Id="rId2" Type="http://schemas.openxmlformats.org/officeDocument/2006/relationships/slideLayout" Target="../slideLayouts/slideLayout7.xml"/><Relationship Id="rId16" Type="http://schemas.openxmlformats.org/officeDocument/2006/relationships/chart" Target="../charts/chart561.xml"/><Relationship Id="rId1" Type="http://schemas.openxmlformats.org/officeDocument/2006/relationships/tags" Target="../tags/tag78.xml"/><Relationship Id="rId6" Type="http://schemas.openxmlformats.org/officeDocument/2006/relationships/chart" Target="../charts/chart551.xml"/><Relationship Id="rId11" Type="http://schemas.openxmlformats.org/officeDocument/2006/relationships/chart" Target="../charts/chart556.xml"/><Relationship Id="rId5" Type="http://schemas.openxmlformats.org/officeDocument/2006/relationships/image" Target="../media/image28.emf"/><Relationship Id="rId15" Type="http://schemas.openxmlformats.org/officeDocument/2006/relationships/chart" Target="../charts/chart560.xml"/><Relationship Id="rId10" Type="http://schemas.openxmlformats.org/officeDocument/2006/relationships/chart" Target="../charts/chart555.xml"/><Relationship Id="rId4" Type="http://schemas.openxmlformats.org/officeDocument/2006/relationships/oleObject" Target="../embeddings/oleObject27.bin"/><Relationship Id="rId9" Type="http://schemas.openxmlformats.org/officeDocument/2006/relationships/chart" Target="../charts/chart554.xml"/><Relationship Id="rId14" Type="http://schemas.openxmlformats.org/officeDocument/2006/relationships/chart" Target="../charts/chart559.xml"/></Relationships>
</file>

<file path=ppt/slides/_rels/slide52.xml.rels><?xml version="1.0" encoding="UTF-8" standalone="yes"?>
<Relationships xmlns="http://schemas.openxmlformats.org/package/2006/relationships"><Relationship Id="rId8" Type="http://schemas.openxmlformats.org/officeDocument/2006/relationships/chart" Target="../charts/chart564.xml"/><Relationship Id="rId13" Type="http://schemas.openxmlformats.org/officeDocument/2006/relationships/chart" Target="../charts/chart569.xml"/><Relationship Id="rId3" Type="http://schemas.openxmlformats.org/officeDocument/2006/relationships/notesSlide" Target="../notesSlides/notesSlide52.xml"/><Relationship Id="rId7" Type="http://schemas.openxmlformats.org/officeDocument/2006/relationships/chart" Target="../charts/chart563.xml"/><Relationship Id="rId12" Type="http://schemas.openxmlformats.org/officeDocument/2006/relationships/chart" Target="../charts/chart568.xml"/><Relationship Id="rId2" Type="http://schemas.openxmlformats.org/officeDocument/2006/relationships/slideLayout" Target="../slideLayouts/slideLayout7.xml"/><Relationship Id="rId16" Type="http://schemas.openxmlformats.org/officeDocument/2006/relationships/chart" Target="../charts/chart572.xml"/><Relationship Id="rId1" Type="http://schemas.openxmlformats.org/officeDocument/2006/relationships/tags" Target="../tags/tag79.xml"/><Relationship Id="rId6" Type="http://schemas.openxmlformats.org/officeDocument/2006/relationships/chart" Target="../charts/chart562.xml"/><Relationship Id="rId11" Type="http://schemas.openxmlformats.org/officeDocument/2006/relationships/chart" Target="../charts/chart567.xml"/><Relationship Id="rId5" Type="http://schemas.openxmlformats.org/officeDocument/2006/relationships/image" Target="../media/image28.emf"/><Relationship Id="rId15" Type="http://schemas.openxmlformats.org/officeDocument/2006/relationships/chart" Target="../charts/chart571.xml"/><Relationship Id="rId10" Type="http://schemas.openxmlformats.org/officeDocument/2006/relationships/chart" Target="../charts/chart566.xml"/><Relationship Id="rId4" Type="http://schemas.openxmlformats.org/officeDocument/2006/relationships/oleObject" Target="../embeddings/oleObject27.bin"/><Relationship Id="rId9" Type="http://schemas.openxmlformats.org/officeDocument/2006/relationships/chart" Target="../charts/chart565.xml"/><Relationship Id="rId14" Type="http://schemas.openxmlformats.org/officeDocument/2006/relationships/chart" Target="../charts/chart570.xml"/></Relationships>
</file>

<file path=ppt/slides/_rels/slide53.xml.rels><?xml version="1.0" encoding="UTF-8" standalone="yes"?>
<Relationships xmlns="http://schemas.openxmlformats.org/package/2006/relationships"><Relationship Id="rId8" Type="http://schemas.openxmlformats.org/officeDocument/2006/relationships/chart" Target="../charts/chart575.xml"/><Relationship Id="rId13" Type="http://schemas.openxmlformats.org/officeDocument/2006/relationships/chart" Target="../charts/chart580.xml"/><Relationship Id="rId3" Type="http://schemas.openxmlformats.org/officeDocument/2006/relationships/notesSlide" Target="../notesSlides/notesSlide53.xml"/><Relationship Id="rId7" Type="http://schemas.openxmlformats.org/officeDocument/2006/relationships/chart" Target="../charts/chart574.xml"/><Relationship Id="rId12" Type="http://schemas.openxmlformats.org/officeDocument/2006/relationships/chart" Target="../charts/chart579.xml"/><Relationship Id="rId2" Type="http://schemas.openxmlformats.org/officeDocument/2006/relationships/slideLayout" Target="../slideLayouts/slideLayout7.xml"/><Relationship Id="rId16" Type="http://schemas.openxmlformats.org/officeDocument/2006/relationships/chart" Target="../charts/chart583.xml"/><Relationship Id="rId1" Type="http://schemas.openxmlformats.org/officeDocument/2006/relationships/tags" Target="../tags/tag80.xml"/><Relationship Id="rId6" Type="http://schemas.openxmlformats.org/officeDocument/2006/relationships/chart" Target="../charts/chart573.xml"/><Relationship Id="rId11" Type="http://schemas.openxmlformats.org/officeDocument/2006/relationships/chart" Target="../charts/chart578.xml"/><Relationship Id="rId5" Type="http://schemas.openxmlformats.org/officeDocument/2006/relationships/image" Target="../media/image28.emf"/><Relationship Id="rId15" Type="http://schemas.openxmlformats.org/officeDocument/2006/relationships/chart" Target="../charts/chart582.xml"/><Relationship Id="rId10" Type="http://schemas.openxmlformats.org/officeDocument/2006/relationships/chart" Target="../charts/chart577.xml"/><Relationship Id="rId4" Type="http://schemas.openxmlformats.org/officeDocument/2006/relationships/oleObject" Target="../embeddings/oleObject27.bin"/><Relationship Id="rId9" Type="http://schemas.openxmlformats.org/officeDocument/2006/relationships/chart" Target="../charts/chart576.xml"/><Relationship Id="rId14" Type="http://schemas.openxmlformats.org/officeDocument/2006/relationships/chart" Target="../charts/chart581.xml"/></Relationships>
</file>

<file path=ppt/slides/_rels/slide54.xml.rels><?xml version="1.0" encoding="UTF-8" standalone="yes"?>
<Relationships xmlns="http://schemas.openxmlformats.org/package/2006/relationships"><Relationship Id="rId8" Type="http://schemas.openxmlformats.org/officeDocument/2006/relationships/chart" Target="../charts/chart586.xml"/><Relationship Id="rId13" Type="http://schemas.openxmlformats.org/officeDocument/2006/relationships/chart" Target="../charts/chart591.xml"/><Relationship Id="rId3" Type="http://schemas.openxmlformats.org/officeDocument/2006/relationships/notesSlide" Target="../notesSlides/notesSlide54.xml"/><Relationship Id="rId7" Type="http://schemas.openxmlformats.org/officeDocument/2006/relationships/chart" Target="../charts/chart585.xml"/><Relationship Id="rId12" Type="http://schemas.openxmlformats.org/officeDocument/2006/relationships/chart" Target="../charts/chart590.xml"/><Relationship Id="rId2" Type="http://schemas.openxmlformats.org/officeDocument/2006/relationships/slideLayout" Target="../slideLayouts/slideLayout7.xml"/><Relationship Id="rId16" Type="http://schemas.openxmlformats.org/officeDocument/2006/relationships/chart" Target="../charts/chart594.xml"/><Relationship Id="rId1" Type="http://schemas.openxmlformats.org/officeDocument/2006/relationships/tags" Target="../tags/tag81.xml"/><Relationship Id="rId6" Type="http://schemas.openxmlformats.org/officeDocument/2006/relationships/chart" Target="../charts/chart584.xml"/><Relationship Id="rId11" Type="http://schemas.openxmlformats.org/officeDocument/2006/relationships/chart" Target="../charts/chart589.xml"/><Relationship Id="rId5" Type="http://schemas.openxmlformats.org/officeDocument/2006/relationships/image" Target="../media/image28.emf"/><Relationship Id="rId15" Type="http://schemas.openxmlformats.org/officeDocument/2006/relationships/chart" Target="../charts/chart593.xml"/><Relationship Id="rId10" Type="http://schemas.openxmlformats.org/officeDocument/2006/relationships/chart" Target="../charts/chart588.xml"/><Relationship Id="rId4" Type="http://schemas.openxmlformats.org/officeDocument/2006/relationships/oleObject" Target="../embeddings/oleObject27.bin"/><Relationship Id="rId9" Type="http://schemas.openxmlformats.org/officeDocument/2006/relationships/chart" Target="../charts/chart587.xml"/><Relationship Id="rId14" Type="http://schemas.openxmlformats.org/officeDocument/2006/relationships/chart" Target="../charts/chart592.xml"/></Relationships>
</file>

<file path=ppt/slides/_rels/slide55.xml.rels><?xml version="1.0" encoding="UTF-8" standalone="yes"?>
<Relationships xmlns="http://schemas.openxmlformats.org/package/2006/relationships"><Relationship Id="rId8" Type="http://schemas.openxmlformats.org/officeDocument/2006/relationships/chart" Target="../charts/chart597.xml"/><Relationship Id="rId13" Type="http://schemas.openxmlformats.org/officeDocument/2006/relationships/chart" Target="../charts/chart602.xml"/><Relationship Id="rId3" Type="http://schemas.openxmlformats.org/officeDocument/2006/relationships/notesSlide" Target="../notesSlides/notesSlide55.xml"/><Relationship Id="rId7" Type="http://schemas.openxmlformats.org/officeDocument/2006/relationships/chart" Target="../charts/chart596.xml"/><Relationship Id="rId12" Type="http://schemas.openxmlformats.org/officeDocument/2006/relationships/chart" Target="../charts/chart601.xml"/><Relationship Id="rId2" Type="http://schemas.openxmlformats.org/officeDocument/2006/relationships/slideLayout" Target="../slideLayouts/slideLayout7.xml"/><Relationship Id="rId16" Type="http://schemas.openxmlformats.org/officeDocument/2006/relationships/chart" Target="../charts/chart605.xml"/><Relationship Id="rId1" Type="http://schemas.openxmlformats.org/officeDocument/2006/relationships/tags" Target="../tags/tag82.xml"/><Relationship Id="rId6" Type="http://schemas.openxmlformats.org/officeDocument/2006/relationships/chart" Target="../charts/chart595.xml"/><Relationship Id="rId11" Type="http://schemas.openxmlformats.org/officeDocument/2006/relationships/chart" Target="../charts/chart600.xml"/><Relationship Id="rId5" Type="http://schemas.openxmlformats.org/officeDocument/2006/relationships/image" Target="../media/image28.emf"/><Relationship Id="rId15" Type="http://schemas.openxmlformats.org/officeDocument/2006/relationships/chart" Target="../charts/chart604.xml"/><Relationship Id="rId10" Type="http://schemas.openxmlformats.org/officeDocument/2006/relationships/chart" Target="../charts/chart599.xml"/><Relationship Id="rId4" Type="http://schemas.openxmlformats.org/officeDocument/2006/relationships/oleObject" Target="../embeddings/oleObject27.bin"/><Relationship Id="rId9" Type="http://schemas.openxmlformats.org/officeDocument/2006/relationships/chart" Target="../charts/chart598.xml"/><Relationship Id="rId14" Type="http://schemas.openxmlformats.org/officeDocument/2006/relationships/chart" Target="../charts/chart603.xml"/></Relationships>
</file>

<file path=ppt/slides/_rels/slide56.xml.rels><?xml version="1.0" encoding="UTF-8" standalone="yes"?>
<Relationships xmlns="http://schemas.openxmlformats.org/package/2006/relationships"><Relationship Id="rId8" Type="http://schemas.openxmlformats.org/officeDocument/2006/relationships/chart" Target="../charts/chart608.xml"/><Relationship Id="rId13" Type="http://schemas.openxmlformats.org/officeDocument/2006/relationships/chart" Target="../charts/chart613.xml"/><Relationship Id="rId3" Type="http://schemas.openxmlformats.org/officeDocument/2006/relationships/notesSlide" Target="../notesSlides/notesSlide56.xml"/><Relationship Id="rId7" Type="http://schemas.openxmlformats.org/officeDocument/2006/relationships/chart" Target="../charts/chart607.xml"/><Relationship Id="rId12" Type="http://schemas.openxmlformats.org/officeDocument/2006/relationships/chart" Target="../charts/chart612.xml"/><Relationship Id="rId2" Type="http://schemas.openxmlformats.org/officeDocument/2006/relationships/slideLayout" Target="../slideLayouts/slideLayout7.xml"/><Relationship Id="rId16" Type="http://schemas.openxmlformats.org/officeDocument/2006/relationships/chart" Target="../charts/chart616.xml"/><Relationship Id="rId1" Type="http://schemas.openxmlformats.org/officeDocument/2006/relationships/tags" Target="../tags/tag83.xml"/><Relationship Id="rId6" Type="http://schemas.openxmlformats.org/officeDocument/2006/relationships/chart" Target="../charts/chart606.xml"/><Relationship Id="rId11" Type="http://schemas.openxmlformats.org/officeDocument/2006/relationships/chart" Target="../charts/chart611.xml"/><Relationship Id="rId5" Type="http://schemas.openxmlformats.org/officeDocument/2006/relationships/image" Target="../media/image28.emf"/><Relationship Id="rId15" Type="http://schemas.openxmlformats.org/officeDocument/2006/relationships/chart" Target="../charts/chart615.xml"/><Relationship Id="rId10" Type="http://schemas.openxmlformats.org/officeDocument/2006/relationships/chart" Target="../charts/chart610.xml"/><Relationship Id="rId4" Type="http://schemas.openxmlformats.org/officeDocument/2006/relationships/oleObject" Target="../embeddings/oleObject27.bin"/><Relationship Id="rId9" Type="http://schemas.openxmlformats.org/officeDocument/2006/relationships/chart" Target="../charts/chart609.xml"/><Relationship Id="rId14" Type="http://schemas.openxmlformats.org/officeDocument/2006/relationships/chart" Target="../charts/chart614.xml"/></Relationships>
</file>

<file path=ppt/slides/_rels/slide57.xml.rels><?xml version="1.0" encoding="UTF-8" standalone="yes"?>
<Relationships xmlns="http://schemas.openxmlformats.org/package/2006/relationships"><Relationship Id="rId8" Type="http://schemas.openxmlformats.org/officeDocument/2006/relationships/chart" Target="../charts/chart619.xml"/><Relationship Id="rId13" Type="http://schemas.openxmlformats.org/officeDocument/2006/relationships/chart" Target="../charts/chart624.xml"/><Relationship Id="rId3" Type="http://schemas.openxmlformats.org/officeDocument/2006/relationships/notesSlide" Target="../notesSlides/notesSlide57.xml"/><Relationship Id="rId7" Type="http://schemas.openxmlformats.org/officeDocument/2006/relationships/chart" Target="../charts/chart618.xml"/><Relationship Id="rId12" Type="http://schemas.openxmlformats.org/officeDocument/2006/relationships/chart" Target="../charts/chart623.xml"/><Relationship Id="rId2" Type="http://schemas.openxmlformats.org/officeDocument/2006/relationships/slideLayout" Target="../slideLayouts/slideLayout7.xml"/><Relationship Id="rId16" Type="http://schemas.openxmlformats.org/officeDocument/2006/relationships/chart" Target="../charts/chart627.xml"/><Relationship Id="rId1" Type="http://schemas.openxmlformats.org/officeDocument/2006/relationships/tags" Target="../tags/tag84.xml"/><Relationship Id="rId6" Type="http://schemas.openxmlformats.org/officeDocument/2006/relationships/chart" Target="../charts/chart617.xml"/><Relationship Id="rId11" Type="http://schemas.openxmlformats.org/officeDocument/2006/relationships/chart" Target="../charts/chart622.xml"/><Relationship Id="rId5" Type="http://schemas.openxmlformats.org/officeDocument/2006/relationships/image" Target="../media/image28.emf"/><Relationship Id="rId15" Type="http://schemas.openxmlformats.org/officeDocument/2006/relationships/chart" Target="../charts/chart626.xml"/><Relationship Id="rId10" Type="http://schemas.openxmlformats.org/officeDocument/2006/relationships/chart" Target="../charts/chart621.xml"/><Relationship Id="rId4" Type="http://schemas.openxmlformats.org/officeDocument/2006/relationships/oleObject" Target="../embeddings/oleObject27.bin"/><Relationship Id="rId9" Type="http://schemas.openxmlformats.org/officeDocument/2006/relationships/chart" Target="../charts/chart620.xml"/><Relationship Id="rId14" Type="http://schemas.openxmlformats.org/officeDocument/2006/relationships/chart" Target="../charts/chart625.xml"/></Relationships>
</file>

<file path=ppt/slides/_rels/slide58.xml.rels><?xml version="1.0" encoding="UTF-8" standalone="yes"?>
<Relationships xmlns="http://schemas.openxmlformats.org/package/2006/relationships"><Relationship Id="rId8" Type="http://schemas.openxmlformats.org/officeDocument/2006/relationships/chart" Target="../charts/chart630.xml"/><Relationship Id="rId13" Type="http://schemas.openxmlformats.org/officeDocument/2006/relationships/chart" Target="../charts/chart635.xml"/><Relationship Id="rId3" Type="http://schemas.openxmlformats.org/officeDocument/2006/relationships/notesSlide" Target="../notesSlides/notesSlide58.xml"/><Relationship Id="rId7" Type="http://schemas.openxmlformats.org/officeDocument/2006/relationships/chart" Target="../charts/chart629.xml"/><Relationship Id="rId12" Type="http://schemas.openxmlformats.org/officeDocument/2006/relationships/chart" Target="../charts/chart634.xml"/><Relationship Id="rId2" Type="http://schemas.openxmlformats.org/officeDocument/2006/relationships/slideLayout" Target="../slideLayouts/slideLayout7.xml"/><Relationship Id="rId16" Type="http://schemas.openxmlformats.org/officeDocument/2006/relationships/chart" Target="../charts/chart638.xml"/><Relationship Id="rId1" Type="http://schemas.openxmlformats.org/officeDocument/2006/relationships/tags" Target="../tags/tag85.xml"/><Relationship Id="rId6" Type="http://schemas.openxmlformats.org/officeDocument/2006/relationships/chart" Target="../charts/chart628.xml"/><Relationship Id="rId11" Type="http://schemas.openxmlformats.org/officeDocument/2006/relationships/chart" Target="../charts/chart633.xml"/><Relationship Id="rId5" Type="http://schemas.openxmlformats.org/officeDocument/2006/relationships/image" Target="../media/image28.emf"/><Relationship Id="rId15" Type="http://schemas.openxmlformats.org/officeDocument/2006/relationships/chart" Target="../charts/chart637.xml"/><Relationship Id="rId10" Type="http://schemas.openxmlformats.org/officeDocument/2006/relationships/chart" Target="../charts/chart632.xml"/><Relationship Id="rId4" Type="http://schemas.openxmlformats.org/officeDocument/2006/relationships/oleObject" Target="../embeddings/oleObject27.bin"/><Relationship Id="rId9" Type="http://schemas.openxmlformats.org/officeDocument/2006/relationships/chart" Target="../charts/chart631.xml"/><Relationship Id="rId14" Type="http://schemas.openxmlformats.org/officeDocument/2006/relationships/chart" Target="../charts/chart636.xml"/></Relationships>
</file>

<file path=ppt/slides/_rels/slide59.xml.rels><?xml version="1.0" encoding="UTF-8" standalone="yes"?>
<Relationships xmlns="http://schemas.openxmlformats.org/package/2006/relationships"><Relationship Id="rId8" Type="http://schemas.openxmlformats.org/officeDocument/2006/relationships/chart" Target="../charts/chart641.xml"/><Relationship Id="rId13" Type="http://schemas.openxmlformats.org/officeDocument/2006/relationships/chart" Target="../charts/chart646.xml"/><Relationship Id="rId3" Type="http://schemas.openxmlformats.org/officeDocument/2006/relationships/notesSlide" Target="../notesSlides/notesSlide59.xml"/><Relationship Id="rId7" Type="http://schemas.openxmlformats.org/officeDocument/2006/relationships/chart" Target="../charts/chart640.xml"/><Relationship Id="rId12" Type="http://schemas.openxmlformats.org/officeDocument/2006/relationships/chart" Target="../charts/chart645.xml"/><Relationship Id="rId2" Type="http://schemas.openxmlformats.org/officeDocument/2006/relationships/slideLayout" Target="../slideLayouts/slideLayout7.xml"/><Relationship Id="rId16" Type="http://schemas.openxmlformats.org/officeDocument/2006/relationships/chart" Target="../charts/chart649.xml"/><Relationship Id="rId1" Type="http://schemas.openxmlformats.org/officeDocument/2006/relationships/tags" Target="../tags/tag86.xml"/><Relationship Id="rId6" Type="http://schemas.openxmlformats.org/officeDocument/2006/relationships/chart" Target="../charts/chart639.xml"/><Relationship Id="rId11" Type="http://schemas.openxmlformats.org/officeDocument/2006/relationships/chart" Target="../charts/chart644.xml"/><Relationship Id="rId5" Type="http://schemas.openxmlformats.org/officeDocument/2006/relationships/image" Target="../media/image28.emf"/><Relationship Id="rId15" Type="http://schemas.openxmlformats.org/officeDocument/2006/relationships/chart" Target="../charts/chart648.xml"/><Relationship Id="rId10" Type="http://schemas.openxmlformats.org/officeDocument/2006/relationships/chart" Target="../charts/chart643.xml"/><Relationship Id="rId4" Type="http://schemas.openxmlformats.org/officeDocument/2006/relationships/oleObject" Target="../embeddings/oleObject27.bin"/><Relationship Id="rId9" Type="http://schemas.openxmlformats.org/officeDocument/2006/relationships/chart" Target="../charts/chart642.xml"/><Relationship Id="rId14" Type="http://schemas.openxmlformats.org/officeDocument/2006/relationships/chart" Target="../charts/chart647.xml"/></Relationships>
</file>

<file path=ppt/slides/_rels/slide6.xml.rels><?xml version="1.0" encoding="UTF-8" standalone="yes"?>
<Relationships xmlns="http://schemas.openxmlformats.org/package/2006/relationships"><Relationship Id="rId8" Type="http://schemas.openxmlformats.org/officeDocument/2006/relationships/chart" Target="../charts/chart58.xml"/><Relationship Id="rId13" Type="http://schemas.openxmlformats.org/officeDocument/2006/relationships/chart" Target="../charts/chart63.xml"/><Relationship Id="rId3" Type="http://schemas.openxmlformats.org/officeDocument/2006/relationships/notesSlide" Target="../notesSlides/notesSlide6.xml"/><Relationship Id="rId7" Type="http://schemas.openxmlformats.org/officeDocument/2006/relationships/chart" Target="../charts/chart57.xml"/><Relationship Id="rId12" Type="http://schemas.openxmlformats.org/officeDocument/2006/relationships/chart" Target="../charts/chart62.xml"/><Relationship Id="rId2" Type="http://schemas.openxmlformats.org/officeDocument/2006/relationships/slideLayout" Target="../slideLayouts/slideLayout7.xml"/><Relationship Id="rId16" Type="http://schemas.openxmlformats.org/officeDocument/2006/relationships/chart" Target="../charts/chart66.xml"/><Relationship Id="rId1" Type="http://schemas.openxmlformats.org/officeDocument/2006/relationships/tags" Target="../tags/tag33.xml"/><Relationship Id="rId6" Type="http://schemas.openxmlformats.org/officeDocument/2006/relationships/chart" Target="../charts/chart56.xml"/><Relationship Id="rId11" Type="http://schemas.openxmlformats.org/officeDocument/2006/relationships/chart" Target="../charts/chart61.xml"/><Relationship Id="rId5" Type="http://schemas.openxmlformats.org/officeDocument/2006/relationships/image" Target="../media/image28.emf"/><Relationship Id="rId15" Type="http://schemas.openxmlformats.org/officeDocument/2006/relationships/chart" Target="../charts/chart65.xml"/><Relationship Id="rId10" Type="http://schemas.openxmlformats.org/officeDocument/2006/relationships/chart" Target="../charts/chart60.xml"/><Relationship Id="rId4" Type="http://schemas.openxmlformats.org/officeDocument/2006/relationships/oleObject" Target="../embeddings/oleObject27.bin"/><Relationship Id="rId9" Type="http://schemas.openxmlformats.org/officeDocument/2006/relationships/chart" Target="../charts/chart59.xml"/><Relationship Id="rId14" Type="http://schemas.openxmlformats.org/officeDocument/2006/relationships/chart" Target="../charts/chart64.xml"/></Relationships>
</file>

<file path=ppt/slides/_rels/slide60.xml.rels><?xml version="1.0" encoding="UTF-8" standalone="yes"?>
<Relationships xmlns="http://schemas.openxmlformats.org/package/2006/relationships"><Relationship Id="rId8" Type="http://schemas.openxmlformats.org/officeDocument/2006/relationships/chart" Target="../charts/chart652.xml"/><Relationship Id="rId13" Type="http://schemas.openxmlformats.org/officeDocument/2006/relationships/chart" Target="../charts/chart657.xml"/><Relationship Id="rId3" Type="http://schemas.openxmlformats.org/officeDocument/2006/relationships/notesSlide" Target="../notesSlides/notesSlide60.xml"/><Relationship Id="rId7" Type="http://schemas.openxmlformats.org/officeDocument/2006/relationships/chart" Target="../charts/chart651.xml"/><Relationship Id="rId12" Type="http://schemas.openxmlformats.org/officeDocument/2006/relationships/chart" Target="../charts/chart656.xml"/><Relationship Id="rId2" Type="http://schemas.openxmlformats.org/officeDocument/2006/relationships/slideLayout" Target="../slideLayouts/slideLayout7.xml"/><Relationship Id="rId16" Type="http://schemas.openxmlformats.org/officeDocument/2006/relationships/chart" Target="../charts/chart660.xml"/><Relationship Id="rId1" Type="http://schemas.openxmlformats.org/officeDocument/2006/relationships/tags" Target="../tags/tag87.xml"/><Relationship Id="rId6" Type="http://schemas.openxmlformats.org/officeDocument/2006/relationships/chart" Target="../charts/chart650.xml"/><Relationship Id="rId11" Type="http://schemas.openxmlformats.org/officeDocument/2006/relationships/chart" Target="../charts/chart655.xml"/><Relationship Id="rId5" Type="http://schemas.openxmlformats.org/officeDocument/2006/relationships/image" Target="../media/image28.emf"/><Relationship Id="rId15" Type="http://schemas.openxmlformats.org/officeDocument/2006/relationships/chart" Target="../charts/chart659.xml"/><Relationship Id="rId10" Type="http://schemas.openxmlformats.org/officeDocument/2006/relationships/chart" Target="../charts/chart654.xml"/><Relationship Id="rId4" Type="http://schemas.openxmlformats.org/officeDocument/2006/relationships/oleObject" Target="../embeddings/oleObject27.bin"/><Relationship Id="rId9" Type="http://schemas.openxmlformats.org/officeDocument/2006/relationships/chart" Target="../charts/chart653.xml"/><Relationship Id="rId14" Type="http://schemas.openxmlformats.org/officeDocument/2006/relationships/chart" Target="../charts/chart658.xml"/></Relationships>
</file>

<file path=ppt/slides/_rels/slide61.xml.rels><?xml version="1.0" encoding="UTF-8" standalone="yes"?>
<Relationships xmlns="http://schemas.openxmlformats.org/package/2006/relationships"><Relationship Id="rId8" Type="http://schemas.openxmlformats.org/officeDocument/2006/relationships/chart" Target="../charts/chart663.xml"/><Relationship Id="rId13" Type="http://schemas.openxmlformats.org/officeDocument/2006/relationships/chart" Target="../charts/chart668.xml"/><Relationship Id="rId3" Type="http://schemas.openxmlformats.org/officeDocument/2006/relationships/notesSlide" Target="../notesSlides/notesSlide61.xml"/><Relationship Id="rId7" Type="http://schemas.openxmlformats.org/officeDocument/2006/relationships/chart" Target="../charts/chart662.xml"/><Relationship Id="rId12" Type="http://schemas.openxmlformats.org/officeDocument/2006/relationships/chart" Target="../charts/chart667.xml"/><Relationship Id="rId2" Type="http://schemas.openxmlformats.org/officeDocument/2006/relationships/slideLayout" Target="../slideLayouts/slideLayout7.xml"/><Relationship Id="rId16" Type="http://schemas.openxmlformats.org/officeDocument/2006/relationships/chart" Target="../charts/chart671.xml"/><Relationship Id="rId1" Type="http://schemas.openxmlformats.org/officeDocument/2006/relationships/tags" Target="../tags/tag88.xml"/><Relationship Id="rId6" Type="http://schemas.openxmlformats.org/officeDocument/2006/relationships/chart" Target="../charts/chart661.xml"/><Relationship Id="rId11" Type="http://schemas.openxmlformats.org/officeDocument/2006/relationships/chart" Target="../charts/chart666.xml"/><Relationship Id="rId5" Type="http://schemas.openxmlformats.org/officeDocument/2006/relationships/image" Target="../media/image28.emf"/><Relationship Id="rId15" Type="http://schemas.openxmlformats.org/officeDocument/2006/relationships/chart" Target="../charts/chart670.xml"/><Relationship Id="rId10" Type="http://schemas.openxmlformats.org/officeDocument/2006/relationships/chart" Target="../charts/chart665.xml"/><Relationship Id="rId4" Type="http://schemas.openxmlformats.org/officeDocument/2006/relationships/oleObject" Target="../embeddings/oleObject27.bin"/><Relationship Id="rId9" Type="http://schemas.openxmlformats.org/officeDocument/2006/relationships/chart" Target="../charts/chart664.xml"/><Relationship Id="rId14" Type="http://schemas.openxmlformats.org/officeDocument/2006/relationships/chart" Target="../charts/chart669.xml"/></Relationships>
</file>

<file path=ppt/slides/_rels/slide62.xml.rels><?xml version="1.0" encoding="UTF-8" standalone="yes"?>
<Relationships xmlns="http://schemas.openxmlformats.org/package/2006/relationships"><Relationship Id="rId8" Type="http://schemas.openxmlformats.org/officeDocument/2006/relationships/chart" Target="../charts/chart674.xml"/><Relationship Id="rId13" Type="http://schemas.openxmlformats.org/officeDocument/2006/relationships/chart" Target="../charts/chart679.xml"/><Relationship Id="rId3" Type="http://schemas.openxmlformats.org/officeDocument/2006/relationships/notesSlide" Target="../notesSlides/notesSlide62.xml"/><Relationship Id="rId7" Type="http://schemas.openxmlformats.org/officeDocument/2006/relationships/chart" Target="../charts/chart673.xml"/><Relationship Id="rId12" Type="http://schemas.openxmlformats.org/officeDocument/2006/relationships/chart" Target="../charts/chart678.xml"/><Relationship Id="rId2" Type="http://schemas.openxmlformats.org/officeDocument/2006/relationships/slideLayout" Target="../slideLayouts/slideLayout7.xml"/><Relationship Id="rId16" Type="http://schemas.openxmlformats.org/officeDocument/2006/relationships/chart" Target="../charts/chart682.xml"/><Relationship Id="rId1" Type="http://schemas.openxmlformats.org/officeDocument/2006/relationships/tags" Target="../tags/tag89.xml"/><Relationship Id="rId6" Type="http://schemas.openxmlformats.org/officeDocument/2006/relationships/chart" Target="../charts/chart672.xml"/><Relationship Id="rId11" Type="http://schemas.openxmlformats.org/officeDocument/2006/relationships/chart" Target="../charts/chart677.xml"/><Relationship Id="rId5" Type="http://schemas.openxmlformats.org/officeDocument/2006/relationships/image" Target="../media/image28.emf"/><Relationship Id="rId15" Type="http://schemas.openxmlformats.org/officeDocument/2006/relationships/chart" Target="../charts/chart681.xml"/><Relationship Id="rId10" Type="http://schemas.openxmlformats.org/officeDocument/2006/relationships/chart" Target="../charts/chart676.xml"/><Relationship Id="rId4" Type="http://schemas.openxmlformats.org/officeDocument/2006/relationships/oleObject" Target="../embeddings/oleObject27.bin"/><Relationship Id="rId9" Type="http://schemas.openxmlformats.org/officeDocument/2006/relationships/chart" Target="../charts/chart675.xml"/><Relationship Id="rId14" Type="http://schemas.openxmlformats.org/officeDocument/2006/relationships/chart" Target="../charts/chart680.xml"/></Relationships>
</file>

<file path=ppt/slides/_rels/slide63.xml.rels><?xml version="1.0" encoding="UTF-8" standalone="yes"?>
<Relationships xmlns="http://schemas.openxmlformats.org/package/2006/relationships"><Relationship Id="rId8" Type="http://schemas.openxmlformats.org/officeDocument/2006/relationships/chart" Target="../charts/chart685.xml"/><Relationship Id="rId13" Type="http://schemas.openxmlformats.org/officeDocument/2006/relationships/chart" Target="../charts/chart690.xml"/><Relationship Id="rId3" Type="http://schemas.openxmlformats.org/officeDocument/2006/relationships/notesSlide" Target="../notesSlides/notesSlide63.xml"/><Relationship Id="rId7" Type="http://schemas.openxmlformats.org/officeDocument/2006/relationships/chart" Target="../charts/chart684.xml"/><Relationship Id="rId12" Type="http://schemas.openxmlformats.org/officeDocument/2006/relationships/chart" Target="../charts/chart689.xml"/><Relationship Id="rId2" Type="http://schemas.openxmlformats.org/officeDocument/2006/relationships/slideLayout" Target="../slideLayouts/slideLayout7.xml"/><Relationship Id="rId16" Type="http://schemas.openxmlformats.org/officeDocument/2006/relationships/chart" Target="../charts/chart693.xml"/><Relationship Id="rId1" Type="http://schemas.openxmlformats.org/officeDocument/2006/relationships/tags" Target="../tags/tag90.xml"/><Relationship Id="rId6" Type="http://schemas.openxmlformats.org/officeDocument/2006/relationships/chart" Target="../charts/chart683.xml"/><Relationship Id="rId11" Type="http://schemas.openxmlformats.org/officeDocument/2006/relationships/chart" Target="../charts/chart688.xml"/><Relationship Id="rId5" Type="http://schemas.openxmlformats.org/officeDocument/2006/relationships/image" Target="../media/image28.emf"/><Relationship Id="rId15" Type="http://schemas.openxmlformats.org/officeDocument/2006/relationships/chart" Target="../charts/chart692.xml"/><Relationship Id="rId10" Type="http://schemas.openxmlformats.org/officeDocument/2006/relationships/chart" Target="../charts/chart687.xml"/><Relationship Id="rId4" Type="http://schemas.openxmlformats.org/officeDocument/2006/relationships/oleObject" Target="../embeddings/oleObject27.bin"/><Relationship Id="rId9" Type="http://schemas.openxmlformats.org/officeDocument/2006/relationships/chart" Target="../charts/chart686.xml"/><Relationship Id="rId14" Type="http://schemas.openxmlformats.org/officeDocument/2006/relationships/chart" Target="../charts/chart691.xml"/></Relationships>
</file>

<file path=ppt/slides/_rels/slide64.xml.rels><?xml version="1.0" encoding="UTF-8" standalone="yes"?>
<Relationships xmlns="http://schemas.openxmlformats.org/package/2006/relationships"><Relationship Id="rId8" Type="http://schemas.openxmlformats.org/officeDocument/2006/relationships/chart" Target="../charts/chart696.xml"/><Relationship Id="rId13" Type="http://schemas.openxmlformats.org/officeDocument/2006/relationships/chart" Target="../charts/chart701.xml"/><Relationship Id="rId3" Type="http://schemas.openxmlformats.org/officeDocument/2006/relationships/notesSlide" Target="../notesSlides/notesSlide64.xml"/><Relationship Id="rId7" Type="http://schemas.openxmlformats.org/officeDocument/2006/relationships/chart" Target="../charts/chart695.xml"/><Relationship Id="rId12" Type="http://schemas.openxmlformats.org/officeDocument/2006/relationships/chart" Target="../charts/chart700.xml"/><Relationship Id="rId2" Type="http://schemas.openxmlformats.org/officeDocument/2006/relationships/slideLayout" Target="../slideLayouts/slideLayout7.xml"/><Relationship Id="rId16" Type="http://schemas.openxmlformats.org/officeDocument/2006/relationships/chart" Target="../charts/chart704.xml"/><Relationship Id="rId1" Type="http://schemas.openxmlformats.org/officeDocument/2006/relationships/tags" Target="../tags/tag91.xml"/><Relationship Id="rId6" Type="http://schemas.openxmlformats.org/officeDocument/2006/relationships/chart" Target="../charts/chart694.xml"/><Relationship Id="rId11" Type="http://schemas.openxmlformats.org/officeDocument/2006/relationships/chart" Target="../charts/chart699.xml"/><Relationship Id="rId5" Type="http://schemas.openxmlformats.org/officeDocument/2006/relationships/image" Target="../media/image28.emf"/><Relationship Id="rId15" Type="http://schemas.openxmlformats.org/officeDocument/2006/relationships/chart" Target="../charts/chart703.xml"/><Relationship Id="rId10" Type="http://schemas.openxmlformats.org/officeDocument/2006/relationships/chart" Target="../charts/chart698.xml"/><Relationship Id="rId4" Type="http://schemas.openxmlformats.org/officeDocument/2006/relationships/oleObject" Target="../embeddings/oleObject27.bin"/><Relationship Id="rId9" Type="http://schemas.openxmlformats.org/officeDocument/2006/relationships/chart" Target="../charts/chart697.xml"/><Relationship Id="rId14" Type="http://schemas.openxmlformats.org/officeDocument/2006/relationships/chart" Target="../charts/chart702.xml"/></Relationships>
</file>

<file path=ppt/slides/_rels/slide65.xml.rels><?xml version="1.0" encoding="UTF-8" standalone="yes"?>
<Relationships xmlns="http://schemas.openxmlformats.org/package/2006/relationships"><Relationship Id="rId8" Type="http://schemas.openxmlformats.org/officeDocument/2006/relationships/chart" Target="../charts/chart707.xml"/><Relationship Id="rId13" Type="http://schemas.openxmlformats.org/officeDocument/2006/relationships/chart" Target="../charts/chart712.xml"/><Relationship Id="rId3" Type="http://schemas.openxmlformats.org/officeDocument/2006/relationships/notesSlide" Target="../notesSlides/notesSlide65.xml"/><Relationship Id="rId7" Type="http://schemas.openxmlformats.org/officeDocument/2006/relationships/chart" Target="../charts/chart706.xml"/><Relationship Id="rId12" Type="http://schemas.openxmlformats.org/officeDocument/2006/relationships/chart" Target="../charts/chart711.xml"/><Relationship Id="rId2" Type="http://schemas.openxmlformats.org/officeDocument/2006/relationships/slideLayout" Target="../slideLayouts/slideLayout7.xml"/><Relationship Id="rId16" Type="http://schemas.openxmlformats.org/officeDocument/2006/relationships/chart" Target="../charts/chart715.xml"/><Relationship Id="rId1" Type="http://schemas.openxmlformats.org/officeDocument/2006/relationships/tags" Target="../tags/tag92.xml"/><Relationship Id="rId6" Type="http://schemas.openxmlformats.org/officeDocument/2006/relationships/chart" Target="../charts/chart705.xml"/><Relationship Id="rId11" Type="http://schemas.openxmlformats.org/officeDocument/2006/relationships/chart" Target="../charts/chart710.xml"/><Relationship Id="rId5" Type="http://schemas.openxmlformats.org/officeDocument/2006/relationships/image" Target="../media/image28.emf"/><Relationship Id="rId15" Type="http://schemas.openxmlformats.org/officeDocument/2006/relationships/chart" Target="../charts/chart714.xml"/><Relationship Id="rId10" Type="http://schemas.openxmlformats.org/officeDocument/2006/relationships/chart" Target="../charts/chart709.xml"/><Relationship Id="rId4" Type="http://schemas.openxmlformats.org/officeDocument/2006/relationships/oleObject" Target="../embeddings/oleObject27.bin"/><Relationship Id="rId9" Type="http://schemas.openxmlformats.org/officeDocument/2006/relationships/chart" Target="../charts/chart708.xml"/><Relationship Id="rId14" Type="http://schemas.openxmlformats.org/officeDocument/2006/relationships/chart" Target="../charts/chart713.xml"/></Relationships>
</file>

<file path=ppt/slides/_rels/slide66.xml.rels><?xml version="1.0" encoding="UTF-8" standalone="yes"?>
<Relationships xmlns="http://schemas.openxmlformats.org/package/2006/relationships"><Relationship Id="rId8" Type="http://schemas.openxmlformats.org/officeDocument/2006/relationships/chart" Target="../charts/chart718.xml"/><Relationship Id="rId13" Type="http://schemas.openxmlformats.org/officeDocument/2006/relationships/chart" Target="../charts/chart723.xml"/><Relationship Id="rId3" Type="http://schemas.openxmlformats.org/officeDocument/2006/relationships/notesSlide" Target="../notesSlides/notesSlide66.xml"/><Relationship Id="rId7" Type="http://schemas.openxmlformats.org/officeDocument/2006/relationships/chart" Target="../charts/chart717.xml"/><Relationship Id="rId12" Type="http://schemas.openxmlformats.org/officeDocument/2006/relationships/chart" Target="../charts/chart722.xml"/><Relationship Id="rId2" Type="http://schemas.openxmlformats.org/officeDocument/2006/relationships/slideLayout" Target="../slideLayouts/slideLayout7.xml"/><Relationship Id="rId16" Type="http://schemas.openxmlformats.org/officeDocument/2006/relationships/chart" Target="../charts/chart726.xml"/><Relationship Id="rId1" Type="http://schemas.openxmlformats.org/officeDocument/2006/relationships/tags" Target="../tags/tag93.xml"/><Relationship Id="rId6" Type="http://schemas.openxmlformats.org/officeDocument/2006/relationships/chart" Target="../charts/chart716.xml"/><Relationship Id="rId11" Type="http://schemas.openxmlformats.org/officeDocument/2006/relationships/chart" Target="../charts/chart721.xml"/><Relationship Id="rId5" Type="http://schemas.openxmlformats.org/officeDocument/2006/relationships/image" Target="../media/image28.emf"/><Relationship Id="rId15" Type="http://schemas.openxmlformats.org/officeDocument/2006/relationships/chart" Target="../charts/chart725.xml"/><Relationship Id="rId10" Type="http://schemas.openxmlformats.org/officeDocument/2006/relationships/chart" Target="../charts/chart720.xml"/><Relationship Id="rId4" Type="http://schemas.openxmlformats.org/officeDocument/2006/relationships/oleObject" Target="../embeddings/oleObject27.bin"/><Relationship Id="rId9" Type="http://schemas.openxmlformats.org/officeDocument/2006/relationships/chart" Target="../charts/chart719.xml"/><Relationship Id="rId14" Type="http://schemas.openxmlformats.org/officeDocument/2006/relationships/chart" Target="../charts/chart724.xml"/></Relationships>
</file>

<file path=ppt/slides/_rels/slide67.xml.rels><?xml version="1.0" encoding="UTF-8" standalone="yes"?>
<Relationships xmlns="http://schemas.openxmlformats.org/package/2006/relationships"><Relationship Id="rId8" Type="http://schemas.openxmlformats.org/officeDocument/2006/relationships/chart" Target="../charts/chart729.xml"/><Relationship Id="rId13" Type="http://schemas.openxmlformats.org/officeDocument/2006/relationships/chart" Target="../charts/chart734.xml"/><Relationship Id="rId3" Type="http://schemas.openxmlformats.org/officeDocument/2006/relationships/notesSlide" Target="../notesSlides/notesSlide67.xml"/><Relationship Id="rId7" Type="http://schemas.openxmlformats.org/officeDocument/2006/relationships/chart" Target="../charts/chart728.xml"/><Relationship Id="rId12" Type="http://schemas.openxmlformats.org/officeDocument/2006/relationships/chart" Target="../charts/chart733.xml"/><Relationship Id="rId2" Type="http://schemas.openxmlformats.org/officeDocument/2006/relationships/slideLayout" Target="../slideLayouts/slideLayout7.xml"/><Relationship Id="rId16" Type="http://schemas.openxmlformats.org/officeDocument/2006/relationships/chart" Target="../charts/chart737.xml"/><Relationship Id="rId1" Type="http://schemas.openxmlformats.org/officeDocument/2006/relationships/tags" Target="../tags/tag94.xml"/><Relationship Id="rId6" Type="http://schemas.openxmlformats.org/officeDocument/2006/relationships/chart" Target="../charts/chart727.xml"/><Relationship Id="rId11" Type="http://schemas.openxmlformats.org/officeDocument/2006/relationships/chart" Target="../charts/chart732.xml"/><Relationship Id="rId5" Type="http://schemas.openxmlformats.org/officeDocument/2006/relationships/image" Target="../media/image28.emf"/><Relationship Id="rId15" Type="http://schemas.openxmlformats.org/officeDocument/2006/relationships/chart" Target="../charts/chart736.xml"/><Relationship Id="rId10" Type="http://schemas.openxmlformats.org/officeDocument/2006/relationships/chart" Target="../charts/chart731.xml"/><Relationship Id="rId4" Type="http://schemas.openxmlformats.org/officeDocument/2006/relationships/oleObject" Target="../embeddings/oleObject27.bin"/><Relationship Id="rId9" Type="http://schemas.openxmlformats.org/officeDocument/2006/relationships/chart" Target="../charts/chart730.xml"/><Relationship Id="rId14" Type="http://schemas.openxmlformats.org/officeDocument/2006/relationships/chart" Target="../charts/chart735.xml"/></Relationships>
</file>

<file path=ppt/slides/_rels/slide68.xml.rels><?xml version="1.0" encoding="UTF-8" standalone="yes"?>
<Relationships xmlns="http://schemas.openxmlformats.org/package/2006/relationships"><Relationship Id="rId8" Type="http://schemas.openxmlformats.org/officeDocument/2006/relationships/chart" Target="../charts/chart740.xml"/><Relationship Id="rId13" Type="http://schemas.openxmlformats.org/officeDocument/2006/relationships/chart" Target="../charts/chart745.xml"/><Relationship Id="rId3" Type="http://schemas.openxmlformats.org/officeDocument/2006/relationships/notesSlide" Target="../notesSlides/notesSlide68.xml"/><Relationship Id="rId7" Type="http://schemas.openxmlformats.org/officeDocument/2006/relationships/chart" Target="../charts/chart739.xml"/><Relationship Id="rId12" Type="http://schemas.openxmlformats.org/officeDocument/2006/relationships/chart" Target="../charts/chart744.xml"/><Relationship Id="rId2" Type="http://schemas.openxmlformats.org/officeDocument/2006/relationships/slideLayout" Target="../slideLayouts/slideLayout7.xml"/><Relationship Id="rId16" Type="http://schemas.openxmlformats.org/officeDocument/2006/relationships/chart" Target="../charts/chart748.xml"/><Relationship Id="rId1" Type="http://schemas.openxmlformats.org/officeDocument/2006/relationships/tags" Target="../tags/tag95.xml"/><Relationship Id="rId6" Type="http://schemas.openxmlformats.org/officeDocument/2006/relationships/chart" Target="../charts/chart738.xml"/><Relationship Id="rId11" Type="http://schemas.openxmlformats.org/officeDocument/2006/relationships/chart" Target="../charts/chart743.xml"/><Relationship Id="rId5" Type="http://schemas.openxmlformats.org/officeDocument/2006/relationships/image" Target="../media/image28.emf"/><Relationship Id="rId15" Type="http://schemas.openxmlformats.org/officeDocument/2006/relationships/chart" Target="../charts/chart747.xml"/><Relationship Id="rId10" Type="http://schemas.openxmlformats.org/officeDocument/2006/relationships/chart" Target="../charts/chart742.xml"/><Relationship Id="rId4" Type="http://schemas.openxmlformats.org/officeDocument/2006/relationships/oleObject" Target="../embeddings/oleObject27.bin"/><Relationship Id="rId9" Type="http://schemas.openxmlformats.org/officeDocument/2006/relationships/chart" Target="../charts/chart741.xml"/><Relationship Id="rId14" Type="http://schemas.openxmlformats.org/officeDocument/2006/relationships/chart" Target="../charts/chart746.xml"/></Relationships>
</file>

<file path=ppt/slides/_rels/slide69.xml.rels><?xml version="1.0" encoding="UTF-8" standalone="yes"?>
<Relationships xmlns="http://schemas.openxmlformats.org/package/2006/relationships"><Relationship Id="rId8" Type="http://schemas.openxmlformats.org/officeDocument/2006/relationships/chart" Target="../charts/chart751.xml"/><Relationship Id="rId13" Type="http://schemas.openxmlformats.org/officeDocument/2006/relationships/chart" Target="../charts/chart756.xml"/><Relationship Id="rId3" Type="http://schemas.openxmlformats.org/officeDocument/2006/relationships/notesSlide" Target="../notesSlides/notesSlide69.xml"/><Relationship Id="rId7" Type="http://schemas.openxmlformats.org/officeDocument/2006/relationships/chart" Target="../charts/chart750.xml"/><Relationship Id="rId12" Type="http://schemas.openxmlformats.org/officeDocument/2006/relationships/chart" Target="../charts/chart755.xml"/><Relationship Id="rId2" Type="http://schemas.openxmlformats.org/officeDocument/2006/relationships/slideLayout" Target="../slideLayouts/slideLayout7.xml"/><Relationship Id="rId16" Type="http://schemas.openxmlformats.org/officeDocument/2006/relationships/chart" Target="../charts/chart759.xml"/><Relationship Id="rId1" Type="http://schemas.openxmlformats.org/officeDocument/2006/relationships/tags" Target="../tags/tag96.xml"/><Relationship Id="rId6" Type="http://schemas.openxmlformats.org/officeDocument/2006/relationships/chart" Target="../charts/chart749.xml"/><Relationship Id="rId11" Type="http://schemas.openxmlformats.org/officeDocument/2006/relationships/chart" Target="../charts/chart754.xml"/><Relationship Id="rId5" Type="http://schemas.openxmlformats.org/officeDocument/2006/relationships/image" Target="../media/image28.emf"/><Relationship Id="rId15" Type="http://schemas.openxmlformats.org/officeDocument/2006/relationships/chart" Target="../charts/chart758.xml"/><Relationship Id="rId10" Type="http://schemas.openxmlformats.org/officeDocument/2006/relationships/chart" Target="../charts/chart753.xml"/><Relationship Id="rId4" Type="http://schemas.openxmlformats.org/officeDocument/2006/relationships/oleObject" Target="../embeddings/oleObject27.bin"/><Relationship Id="rId9" Type="http://schemas.openxmlformats.org/officeDocument/2006/relationships/chart" Target="../charts/chart752.xml"/><Relationship Id="rId14" Type="http://schemas.openxmlformats.org/officeDocument/2006/relationships/chart" Target="../charts/chart757.xml"/></Relationships>
</file>

<file path=ppt/slides/_rels/slide7.xml.rels><?xml version="1.0" encoding="UTF-8" standalone="yes"?>
<Relationships xmlns="http://schemas.openxmlformats.org/package/2006/relationships"><Relationship Id="rId8" Type="http://schemas.openxmlformats.org/officeDocument/2006/relationships/chart" Target="../charts/chart69.xml"/><Relationship Id="rId13" Type="http://schemas.openxmlformats.org/officeDocument/2006/relationships/chart" Target="../charts/chart74.xml"/><Relationship Id="rId3" Type="http://schemas.openxmlformats.org/officeDocument/2006/relationships/notesSlide" Target="../notesSlides/notesSlide7.xml"/><Relationship Id="rId7" Type="http://schemas.openxmlformats.org/officeDocument/2006/relationships/chart" Target="../charts/chart68.xml"/><Relationship Id="rId12" Type="http://schemas.openxmlformats.org/officeDocument/2006/relationships/chart" Target="../charts/chart73.xml"/><Relationship Id="rId2" Type="http://schemas.openxmlformats.org/officeDocument/2006/relationships/slideLayout" Target="../slideLayouts/slideLayout7.xml"/><Relationship Id="rId16" Type="http://schemas.openxmlformats.org/officeDocument/2006/relationships/chart" Target="../charts/chart77.xml"/><Relationship Id="rId1" Type="http://schemas.openxmlformats.org/officeDocument/2006/relationships/tags" Target="../tags/tag34.xml"/><Relationship Id="rId6" Type="http://schemas.openxmlformats.org/officeDocument/2006/relationships/chart" Target="../charts/chart67.xml"/><Relationship Id="rId11" Type="http://schemas.openxmlformats.org/officeDocument/2006/relationships/chart" Target="../charts/chart72.xml"/><Relationship Id="rId5" Type="http://schemas.openxmlformats.org/officeDocument/2006/relationships/image" Target="../media/image28.emf"/><Relationship Id="rId15" Type="http://schemas.openxmlformats.org/officeDocument/2006/relationships/chart" Target="../charts/chart76.xml"/><Relationship Id="rId10" Type="http://schemas.openxmlformats.org/officeDocument/2006/relationships/chart" Target="../charts/chart71.xml"/><Relationship Id="rId4" Type="http://schemas.openxmlformats.org/officeDocument/2006/relationships/oleObject" Target="../embeddings/oleObject27.bin"/><Relationship Id="rId9" Type="http://schemas.openxmlformats.org/officeDocument/2006/relationships/chart" Target="../charts/chart70.xml"/><Relationship Id="rId14" Type="http://schemas.openxmlformats.org/officeDocument/2006/relationships/chart" Target="../charts/chart75.xml"/></Relationships>
</file>

<file path=ppt/slides/_rels/slide70.xml.rels><?xml version="1.0" encoding="UTF-8" standalone="yes"?>
<Relationships xmlns="http://schemas.openxmlformats.org/package/2006/relationships"><Relationship Id="rId8" Type="http://schemas.openxmlformats.org/officeDocument/2006/relationships/chart" Target="../charts/chart762.xml"/><Relationship Id="rId13" Type="http://schemas.openxmlformats.org/officeDocument/2006/relationships/chart" Target="../charts/chart767.xml"/><Relationship Id="rId3" Type="http://schemas.openxmlformats.org/officeDocument/2006/relationships/notesSlide" Target="../notesSlides/notesSlide70.xml"/><Relationship Id="rId7" Type="http://schemas.openxmlformats.org/officeDocument/2006/relationships/chart" Target="../charts/chart761.xml"/><Relationship Id="rId12" Type="http://schemas.openxmlformats.org/officeDocument/2006/relationships/chart" Target="../charts/chart766.xml"/><Relationship Id="rId2" Type="http://schemas.openxmlformats.org/officeDocument/2006/relationships/slideLayout" Target="../slideLayouts/slideLayout7.xml"/><Relationship Id="rId16" Type="http://schemas.openxmlformats.org/officeDocument/2006/relationships/chart" Target="../charts/chart770.xml"/><Relationship Id="rId1" Type="http://schemas.openxmlformats.org/officeDocument/2006/relationships/tags" Target="../tags/tag97.xml"/><Relationship Id="rId6" Type="http://schemas.openxmlformats.org/officeDocument/2006/relationships/chart" Target="../charts/chart760.xml"/><Relationship Id="rId11" Type="http://schemas.openxmlformats.org/officeDocument/2006/relationships/chart" Target="../charts/chart765.xml"/><Relationship Id="rId5" Type="http://schemas.openxmlformats.org/officeDocument/2006/relationships/image" Target="../media/image28.emf"/><Relationship Id="rId15" Type="http://schemas.openxmlformats.org/officeDocument/2006/relationships/chart" Target="../charts/chart769.xml"/><Relationship Id="rId10" Type="http://schemas.openxmlformats.org/officeDocument/2006/relationships/chart" Target="../charts/chart764.xml"/><Relationship Id="rId4" Type="http://schemas.openxmlformats.org/officeDocument/2006/relationships/oleObject" Target="../embeddings/oleObject27.bin"/><Relationship Id="rId9" Type="http://schemas.openxmlformats.org/officeDocument/2006/relationships/chart" Target="../charts/chart763.xml"/><Relationship Id="rId14" Type="http://schemas.openxmlformats.org/officeDocument/2006/relationships/chart" Target="../charts/chart768.xml"/></Relationships>
</file>

<file path=ppt/slides/_rels/slide71.xml.rels><?xml version="1.0" encoding="UTF-8" standalone="yes"?>
<Relationships xmlns="http://schemas.openxmlformats.org/package/2006/relationships"><Relationship Id="rId8" Type="http://schemas.openxmlformats.org/officeDocument/2006/relationships/chart" Target="../charts/chart773.xml"/><Relationship Id="rId13" Type="http://schemas.openxmlformats.org/officeDocument/2006/relationships/chart" Target="../charts/chart778.xml"/><Relationship Id="rId3" Type="http://schemas.openxmlformats.org/officeDocument/2006/relationships/notesSlide" Target="../notesSlides/notesSlide71.xml"/><Relationship Id="rId7" Type="http://schemas.openxmlformats.org/officeDocument/2006/relationships/chart" Target="../charts/chart772.xml"/><Relationship Id="rId12" Type="http://schemas.openxmlformats.org/officeDocument/2006/relationships/chart" Target="../charts/chart777.xml"/><Relationship Id="rId2" Type="http://schemas.openxmlformats.org/officeDocument/2006/relationships/slideLayout" Target="../slideLayouts/slideLayout7.xml"/><Relationship Id="rId16" Type="http://schemas.openxmlformats.org/officeDocument/2006/relationships/chart" Target="../charts/chart781.xml"/><Relationship Id="rId1" Type="http://schemas.openxmlformats.org/officeDocument/2006/relationships/tags" Target="../tags/tag98.xml"/><Relationship Id="rId6" Type="http://schemas.openxmlformats.org/officeDocument/2006/relationships/chart" Target="../charts/chart771.xml"/><Relationship Id="rId11" Type="http://schemas.openxmlformats.org/officeDocument/2006/relationships/chart" Target="../charts/chart776.xml"/><Relationship Id="rId5" Type="http://schemas.openxmlformats.org/officeDocument/2006/relationships/image" Target="../media/image28.emf"/><Relationship Id="rId15" Type="http://schemas.openxmlformats.org/officeDocument/2006/relationships/chart" Target="../charts/chart780.xml"/><Relationship Id="rId10" Type="http://schemas.openxmlformats.org/officeDocument/2006/relationships/chart" Target="../charts/chart775.xml"/><Relationship Id="rId4" Type="http://schemas.openxmlformats.org/officeDocument/2006/relationships/oleObject" Target="../embeddings/oleObject27.bin"/><Relationship Id="rId9" Type="http://schemas.openxmlformats.org/officeDocument/2006/relationships/chart" Target="../charts/chart774.xml"/><Relationship Id="rId14" Type="http://schemas.openxmlformats.org/officeDocument/2006/relationships/chart" Target="../charts/chart779.xml"/></Relationships>
</file>

<file path=ppt/slides/_rels/slide72.xml.rels><?xml version="1.0" encoding="UTF-8" standalone="yes"?>
<Relationships xmlns="http://schemas.openxmlformats.org/package/2006/relationships"><Relationship Id="rId8" Type="http://schemas.openxmlformats.org/officeDocument/2006/relationships/chart" Target="../charts/chart784.xml"/><Relationship Id="rId13" Type="http://schemas.openxmlformats.org/officeDocument/2006/relationships/chart" Target="../charts/chart789.xml"/><Relationship Id="rId3" Type="http://schemas.openxmlformats.org/officeDocument/2006/relationships/notesSlide" Target="../notesSlides/notesSlide72.xml"/><Relationship Id="rId7" Type="http://schemas.openxmlformats.org/officeDocument/2006/relationships/chart" Target="../charts/chart783.xml"/><Relationship Id="rId12" Type="http://schemas.openxmlformats.org/officeDocument/2006/relationships/chart" Target="../charts/chart788.xml"/><Relationship Id="rId2" Type="http://schemas.openxmlformats.org/officeDocument/2006/relationships/slideLayout" Target="../slideLayouts/slideLayout7.xml"/><Relationship Id="rId16" Type="http://schemas.openxmlformats.org/officeDocument/2006/relationships/chart" Target="../charts/chart792.xml"/><Relationship Id="rId1" Type="http://schemas.openxmlformats.org/officeDocument/2006/relationships/tags" Target="../tags/tag99.xml"/><Relationship Id="rId6" Type="http://schemas.openxmlformats.org/officeDocument/2006/relationships/chart" Target="../charts/chart782.xml"/><Relationship Id="rId11" Type="http://schemas.openxmlformats.org/officeDocument/2006/relationships/chart" Target="../charts/chart787.xml"/><Relationship Id="rId5" Type="http://schemas.openxmlformats.org/officeDocument/2006/relationships/image" Target="../media/image28.emf"/><Relationship Id="rId15" Type="http://schemas.openxmlformats.org/officeDocument/2006/relationships/chart" Target="../charts/chart791.xml"/><Relationship Id="rId10" Type="http://schemas.openxmlformats.org/officeDocument/2006/relationships/chart" Target="../charts/chart786.xml"/><Relationship Id="rId4" Type="http://schemas.openxmlformats.org/officeDocument/2006/relationships/oleObject" Target="../embeddings/oleObject27.bin"/><Relationship Id="rId9" Type="http://schemas.openxmlformats.org/officeDocument/2006/relationships/chart" Target="../charts/chart785.xml"/><Relationship Id="rId14" Type="http://schemas.openxmlformats.org/officeDocument/2006/relationships/chart" Target="../charts/chart790.xml"/></Relationships>
</file>

<file path=ppt/slides/_rels/slide8.xml.rels><?xml version="1.0" encoding="UTF-8" standalone="yes"?>
<Relationships xmlns="http://schemas.openxmlformats.org/package/2006/relationships"><Relationship Id="rId8" Type="http://schemas.openxmlformats.org/officeDocument/2006/relationships/chart" Target="../charts/chart80.xml"/><Relationship Id="rId13" Type="http://schemas.openxmlformats.org/officeDocument/2006/relationships/chart" Target="../charts/chart85.xml"/><Relationship Id="rId3" Type="http://schemas.openxmlformats.org/officeDocument/2006/relationships/notesSlide" Target="../notesSlides/notesSlide8.xml"/><Relationship Id="rId7" Type="http://schemas.openxmlformats.org/officeDocument/2006/relationships/chart" Target="../charts/chart79.xml"/><Relationship Id="rId12" Type="http://schemas.openxmlformats.org/officeDocument/2006/relationships/chart" Target="../charts/chart84.xml"/><Relationship Id="rId2" Type="http://schemas.openxmlformats.org/officeDocument/2006/relationships/slideLayout" Target="../slideLayouts/slideLayout7.xml"/><Relationship Id="rId16" Type="http://schemas.openxmlformats.org/officeDocument/2006/relationships/chart" Target="../charts/chart88.xml"/><Relationship Id="rId1" Type="http://schemas.openxmlformats.org/officeDocument/2006/relationships/tags" Target="../tags/tag35.xml"/><Relationship Id="rId6" Type="http://schemas.openxmlformats.org/officeDocument/2006/relationships/chart" Target="../charts/chart78.xml"/><Relationship Id="rId11" Type="http://schemas.openxmlformats.org/officeDocument/2006/relationships/chart" Target="../charts/chart83.xml"/><Relationship Id="rId5" Type="http://schemas.openxmlformats.org/officeDocument/2006/relationships/image" Target="../media/image28.emf"/><Relationship Id="rId15" Type="http://schemas.openxmlformats.org/officeDocument/2006/relationships/chart" Target="../charts/chart87.xml"/><Relationship Id="rId10" Type="http://schemas.openxmlformats.org/officeDocument/2006/relationships/chart" Target="../charts/chart82.xml"/><Relationship Id="rId4" Type="http://schemas.openxmlformats.org/officeDocument/2006/relationships/oleObject" Target="../embeddings/oleObject27.bin"/><Relationship Id="rId9" Type="http://schemas.openxmlformats.org/officeDocument/2006/relationships/chart" Target="../charts/chart81.xml"/><Relationship Id="rId14" Type="http://schemas.openxmlformats.org/officeDocument/2006/relationships/chart" Target="../charts/chart86.xml"/></Relationships>
</file>

<file path=ppt/slides/_rels/slide9.xml.rels><?xml version="1.0" encoding="UTF-8" standalone="yes"?>
<Relationships xmlns="http://schemas.openxmlformats.org/package/2006/relationships"><Relationship Id="rId8" Type="http://schemas.openxmlformats.org/officeDocument/2006/relationships/chart" Target="../charts/chart91.xml"/><Relationship Id="rId13" Type="http://schemas.openxmlformats.org/officeDocument/2006/relationships/chart" Target="../charts/chart96.xml"/><Relationship Id="rId3" Type="http://schemas.openxmlformats.org/officeDocument/2006/relationships/notesSlide" Target="../notesSlides/notesSlide9.xml"/><Relationship Id="rId7" Type="http://schemas.openxmlformats.org/officeDocument/2006/relationships/chart" Target="../charts/chart90.xml"/><Relationship Id="rId12" Type="http://schemas.openxmlformats.org/officeDocument/2006/relationships/chart" Target="../charts/chart95.xml"/><Relationship Id="rId2" Type="http://schemas.openxmlformats.org/officeDocument/2006/relationships/slideLayout" Target="../slideLayouts/slideLayout7.xml"/><Relationship Id="rId16" Type="http://schemas.openxmlformats.org/officeDocument/2006/relationships/chart" Target="../charts/chart99.xml"/><Relationship Id="rId1" Type="http://schemas.openxmlformats.org/officeDocument/2006/relationships/tags" Target="../tags/tag36.xml"/><Relationship Id="rId6" Type="http://schemas.openxmlformats.org/officeDocument/2006/relationships/chart" Target="../charts/chart89.xml"/><Relationship Id="rId11" Type="http://schemas.openxmlformats.org/officeDocument/2006/relationships/chart" Target="../charts/chart94.xml"/><Relationship Id="rId5" Type="http://schemas.openxmlformats.org/officeDocument/2006/relationships/image" Target="../media/image28.emf"/><Relationship Id="rId15" Type="http://schemas.openxmlformats.org/officeDocument/2006/relationships/chart" Target="../charts/chart98.xml"/><Relationship Id="rId10" Type="http://schemas.openxmlformats.org/officeDocument/2006/relationships/chart" Target="../charts/chart93.xml"/><Relationship Id="rId4" Type="http://schemas.openxmlformats.org/officeDocument/2006/relationships/oleObject" Target="../embeddings/oleObject27.bin"/><Relationship Id="rId9" Type="http://schemas.openxmlformats.org/officeDocument/2006/relationships/chart" Target="../charts/chart92.xml"/><Relationship Id="rId14" Type="http://schemas.openxmlformats.org/officeDocument/2006/relationships/chart" Target="../charts/chart9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8653349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556929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541240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2896053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175142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243334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626497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618886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064297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93669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035903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4671406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71842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4817111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1113926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396003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5516135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9077649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0082527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8724338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5054700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326961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6965703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2481407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308629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6724814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704342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4270331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0090074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4018609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0321040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114238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257601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4289892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8579000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5993864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0948340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0284326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7200779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8301976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693265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1842396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8322619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7252949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7471058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970813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11995206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1870893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9923273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0861692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62466834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96074287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0480105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4796517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214503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07651876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0296069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17679700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26378857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55773540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21866526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67867765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33152892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94039008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78747166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126553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03146221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7832256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9272468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897894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887279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0085806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9576</Words>
  <Application>Microsoft Office PowerPoint</Application>
  <PresentationFormat>On-screen Show (16:9)</PresentationFormat>
  <Paragraphs>2808</Paragraphs>
  <Slides>72</Slides>
  <Notes>72</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72</vt:i4>
      </vt:variant>
    </vt:vector>
  </HeadingPairs>
  <TitlesOfParts>
    <vt:vector size="83"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Salma ANANY</cp:lastModifiedBy>
  <cp:revision>76</cp:revision>
  <dcterms:created xsi:type="dcterms:W3CDTF">2024-07-05T11:30:58Z</dcterms:created>
  <dcterms:modified xsi:type="dcterms:W3CDTF">2025-08-28T11:27:16Z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